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8" r:id="rId1"/>
  </p:sldMasterIdLst>
  <p:notesMasterIdLst>
    <p:notesMasterId r:id="rId8"/>
  </p:notesMasterIdLst>
  <p:handoutMasterIdLst>
    <p:handoutMasterId r:id="rId9"/>
  </p:handoutMasterIdLst>
  <p:sldIdLst>
    <p:sldId id="311" r:id="rId2"/>
    <p:sldId id="312" r:id="rId3"/>
    <p:sldId id="313" r:id="rId4"/>
    <p:sldId id="314" r:id="rId5"/>
    <p:sldId id="315" r:id="rId6"/>
    <p:sldId id="316" r:id="rId7"/>
  </p:sldIdLst>
  <p:sldSz cx="10887075" cy="6858000"/>
  <p:notesSz cx="7099300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42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ipp Keuter" initials="pk" lastIdx="1" clrIdx="0">
    <p:extLst>
      <p:ext uri="{19B8F6BF-5375-455C-9EA6-DF929625EA0E}">
        <p15:presenceInfo xmlns:p15="http://schemas.microsoft.com/office/powerpoint/2012/main" userId="Philipp Keut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F"/>
    <a:srgbClr val="407FB7"/>
    <a:srgbClr val="3779B4"/>
    <a:srgbClr val="000000"/>
    <a:srgbClr val="8CB2D4"/>
    <a:srgbClr val="81C05D"/>
    <a:srgbClr val="57AB27"/>
    <a:srgbClr val="FFA040"/>
    <a:srgbClr val="7F7F7F"/>
    <a:srgbClr val="52AD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94" autoAdjust="0"/>
    <p:restoredTop sz="92324" autoAdjust="0"/>
  </p:normalViewPr>
  <p:slideViewPr>
    <p:cSldViewPr snapToGrid="0" showGuides="1">
      <p:cViewPr varScale="1">
        <p:scale>
          <a:sx n="102" d="100"/>
          <a:sy n="102" d="100"/>
        </p:scale>
        <p:origin x="894" y="102"/>
      </p:cViewPr>
      <p:guideLst>
        <p:guide orient="horz" pos="2160"/>
        <p:guide pos="34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393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532B216-FB48-4476-99B1-91505F0D280E}" type="datetimeFigureOut">
              <a:rPr lang="de-DE"/>
              <a:pPr>
                <a:defRPr/>
              </a:pPr>
              <a:t>18.09.2024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A747C4D-8D70-4DEA-B505-92F67D7554DE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50489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</a:defRPr>
            </a:lvl1pPr>
          </a:lstStyle>
          <a:p>
            <a:pPr>
              <a:defRPr/>
            </a:pPr>
            <a:fld id="{ECEBF537-F9EB-412F-86F2-4525DCFFD06A}" type="datetimeFigureOut">
              <a:rPr lang="de-DE"/>
              <a:pPr>
                <a:defRPr/>
              </a:pPr>
              <a:t>18.09.2024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08038" y="1279525"/>
            <a:ext cx="54832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dirty="0"/>
              <a:t>Textmasterformat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165442-FCF1-4C01-AC0E-FA93DBD542BD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07611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_1/3 Far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10887075" cy="23129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0" tIns="0" rIns="34290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chemeClr val="bg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295276" y="2487600"/>
            <a:ext cx="10296524" cy="54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95276" y="2980800"/>
            <a:ext cx="10296524" cy="165576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tx1"/>
                </a:solidFill>
              </a:defRPr>
            </a:lvl1pPr>
            <a:lvl2pPr marL="544334" indent="0" algn="ctr">
              <a:buNone/>
              <a:defRPr sz="2381"/>
            </a:lvl2pPr>
            <a:lvl3pPr marL="1088669" indent="0" algn="ctr">
              <a:buNone/>
              <a:defRPr sz="2143"/>
            </a:lvl3pPr>
            <a:lvl4pPr marL="1633002" indent="0" algn="ctr">
              <a:buNone/>
              <a:defRPr sz="1905"/>
            </a:lvl4pPr>
            <a:lvl5pPr marL="2177336" indent="0" algn="ctr">
              <a:buNone/>
              <a:defRPr sz="1905"/>
            </a:lvl5pPr>
            <a:lvl6pPr marL="2721671" indent="0" algn="ctr">
              <a:buNone/>
              <a:defRPr sz="1905"/>
            </a:lvl6pPr>
            <a:lvl7pPr marL="3266005" indent="0" algn="ctr">
              <a:buNone/>
              <a:defRPr sz="1905"/>
            </a:lvl7pPr>
            <a:lvl8pPr marL="3810339" indent="0" algn="ctr">
              <a:buNone/>
              <a:defRPr sz="1905"/>
            </a:lvl8pPr>
            <a:lvl9pPr marL="4354673" indent="0" algn="ctr">
              <a:buNone/>
              <a:defRPr sz="1905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675" y="6044400"/>
            <a:ext cx="2795944" cy="8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93008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6" y="1152000"/>
            <a:ext cx="10296524" cy="252000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 b="1" i="0"/>
            </a:lvl1pPr>
            <a:lvl2pPr marL="257166" indent="214304">
              <a:buClr>
                <a:schemeClr val="tx2"/>
              </a:buClr>
              <a:defRPr sz="2143"/>
            </a:lvl2pPr>
            <a:lvl3pPr marL="514331" indent="214304">
              <a:buClr>
                <a:schemeClr val="tx2"/>
              </a:buClr>
              <a:buFont typeface="Symbol" panose="05050102010706020507" pitchFamily="18" charset="2"/>
              <a:buChar char="-"/>
              <a:defRPr sz="1905"/>
            </a:lvl3pPr>
            <a:lvl4pPr marL="771497" indent="214304">
              <a:buClr>
                <a:schemeClr val="tx2"/>
              </a:buClr>
              <a:buFont typeface="Wingdings" panose="05000000000000000000" pitchFamily="2" charset="2"/>
              <a:buChar char="§"/>
              <a:defRPr sz="1905"/>
            </a:lvl4pPr>
            <a:lvl5pPr marL="1028663" indent="214304">
              <a:buClr>
                <a:schemeClr val="tx2"/>
              </a:buClr>
              <a:buFont typeface="Arial" panose="020B0604020202020204" pitchFamily="34" charset="0"/>
              <a:buChar char="-"/>
              <a:defRPr sz="1905"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295276" y="1684805"/>
            <a:ext cx="10296524" cy="43365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5276" y="201600"/>
            <a:ext cx="10296524" cy="5436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76742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Text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5"/>
          </p:nvPr>
        </p:nvSpPr>
        <p:spPr>
          <a:xfrm>
            <a:off x="7281863" y="1684546"/>
            <a:ext cx="3309937" cy="433684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1"/>
          </p:nvPr>
        </p:nvSpPr>
        <p:spPr>
          <a:xfrm>
            <a:off x="295276" y="1152000"/>
            <a:ext cx="10296524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2000" b="1"/>
            </a:lvl1pPr>
            <a:lvl2pPr marL="544334" indent="0">
              <a:buFontTx/>
              <a:buNone/>
              <a:defRPr sz="2143"/>
            </a:lvl2pPr>
            <a:lvl3pPr marL="1088669" indent="0">
              <a:buFontTx/>
              <a:buNone/>
              <a:defRPr sz="2143"/>
            </a:lvl3pPr>
            <a:lvl4pPr marL="1633002" indent="0">
              <a:buFontTx/>
              <a:buNone/>
              <a:defRPr sz="2143"/>
            </a:lvl4pPr>
            <a:lvl5pPr marL="2177336" indent="0">
              <a:buFontTx/>
              <a:buNone/>
              <a:defRPr sz="2143"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4" name="Textplatzhalter 11"/>
          <p:cNvSpPr>
            <a:spLocks noGrp="1"/>
          </p:cNvSpPr>
          <p:nvPr>
            <p:ph type="body" sz="quarter" idx="14"/>
          </p:nvPr>
        </p:nvSpPr>
        <p:spPr>
          <a:xfrm>
            <a:off x="295276" y="1684804"/>
            <a:ext cx="6725037" cy="4336584"/>
          </a:xfrm>
          <a:prstGeom prst="rect">
            <a:avLst/>
          </a:prstGeom>
        </p:spPr>
        <p:txBody>
          <a:bodyPr lIns="0" tIns="0" rIns="0" bIns="0"/>
          <a:lstStyle>
            <a:lvl2pPr>
              <a:defRPr sz="1600"/>
            </a:lvl2pPr>
            <a:lvl3pPr>
              <a:defRPr sz="1600"/>
            </a:lvl3pPr>
            <a:lvl4pPr>
              <a:defRPr sz="16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95276" y="201600"/>
            <a:ext cx="10296524" cy="5436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19962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4"/>
          </p:nvPr>
        </p:nvSpPr>
        <p:spPr>
          <a:xfrm>
            <a:off x="295274" y="1152525"/>
            <a:ext cx="10296525" cy="4064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95275" y="5359405"/>
            <a:ext cx="10296524" cy="4995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9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95276" y="201600"/>
            <a:ext cx="10296524" cy="5436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6498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24"/>
          <p:cNvSpPr>
            <a:spLocks noGrp="1"/>
          </p:cNvSpPr>
          <p:nvPr>
            <p:ph type="body" sz="quarter" idx="11"/>
          </p:nvPr>
        </p:nvSpPr>
        <p:spPr>
          <a:xfrm>
            <a:off x="295276" y="1152000"/>
            <a:ext cx="10296524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2000" b="1"/>
            </a:lvl1pPr>
            <a:lvl2pPr marL="544334" indent="0">
              <a:buFontTx/>
              <a:buNone/>
              <a:defRPr sz="2143"/>
            </a:lvl2pPr>
            <a:lvl3pPr marL="1088669" indent="0">
              <a:buFontTx/>
              <a:buNone/>
              <a:defRPr sz="2143"/>
            </a:lvl3pPr>
            <a:lvl4pPr marL="1633002" indent="0">
              <a:buFontTx/>
              <a:buNone/>
              <a:defRPr sz="2143"/>
            </a:lvl4pPr>
            <a:lvl5pPr marL="2177336" indent="0">
              <a:buFontTx/>
              <a:buNone/>
              <a:defRPr sz="2143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9" name="Diagrammplatzhalter 8"/>
          <p:cNvSpPr>
            <a:spLocks noGrp="1"/>
          </p:cNvSpPr>
          <p:nvPr>
            <p:ph type="chart" sz="quarter" idx="13"/>
          </p:nvPr>
        </p:nvSpPr>
        <p:spPr>
          <a:xfrm>
            <a:off x="295276" y="1684800"/>
            <a:ext cx="10296524" cy="363220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de-DE" noProof="0"/>
              <a:t>Diagramm durch Klicken auf Symbol hinzufügen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5276" y="201600"/>
            <a:ext cx="10296524" cy="5436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42736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r Verbinder 2"/>
          <p:cNvCxnSpPr/>
          <p:nvPr/>
        </p:nvCxnSpPr>
        <p:spPr>
          <a:xfrm>
            <a:off x="342115" y="6040438"/>
            <a:ext cx="102028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304015" y="2487613"/>
            <a:ext cx="10287785" cy="1079500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de-DE" sz="3200" dirty="0"/>
              <a:t>Vielen Dank</a:t>
            </a:r>
            <a:br>
              <a:rPr lang="de-DE" sz="3200" dirty="0"/>
            </a:br>
            <a:r>
              <a:rPr lang="de-DE" sz="3200" dirty="0"/>
              <a:t>für Ihre Aufmerksamkeit!</a:t>
            </a:r>
            <a:endParaRPr lang="en-US" sz="3200" dirty="0"/>
          </a:p>
        </p:txBody>
      </p:sp>
      <p:sp>
        <p:nvSpPr>
          <p:cNvPr id="9" name="Textplatzhalter 24"/>
          <p:cNvSpPr>
            <a:spLocks noGrp="1"/>
          </p:cNvSpPr>
          <p:nvPr>
            <p:ph type="body" sz="quarter" idx="11"/>
          </p:nvPr>
        </p:nvSpPr>
        <p:spPr>
          <a:xfrm>
            <a:off x="304803" y="3988800"/>
            <a:ext cx="10286997" cy="1656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0"/>
            </a:lvl1pPr>
            <a:lvl2pPr marL="544334" indent="0">
              <a:buFontTx/>
              <a:buNone/>
              <a:defRPr sz="2143"/>
            </a:lvl2pPr>
            <a:lvl3pPr marL="1088669" indent="0">
              <a:buFontTx/>
              <a:buNone/>
              <a:defRPr sz="2143"/>
            </a:lvl3pPr>
            <a:lvl4pPr marL="1633002" indent="0">
              <a:buFontTx/>
              <a:buNone/>
              <a:defRPr sz="2143"/>
            </a:lvl4pPr>
            <a:lvl5pPr marL="2177336" indent="0">
              <a:buFontTx/>
              <a:buNone/>
              <a:defRPr sz="2143"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675" y="6044400"/>
            <a:ext cx="2795944" cy="8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472565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r Verbinder 2"/>
          <p:cNvCxnSpPr/>
          <p:nvPr/>
        </p:nvCxnSpPr>
        <p:spPr>
          <a:xfrm>
            <a:off x="342115" y="6040438"/>
            <a:ext cx="102028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304015" y="2487613"/>
            <a:ext cx="10287785" cy="1079500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de-DE" sz="3200" dirty="0"/>
              <a:t>The END</a:t>
            </a:r>
            <a:endParaRPr lang="en-US" sz="3200" dirty="0"/>
          </a:p>
        </p:txBody>
      </p:sp>
      <p:sp>
        <p:nvSpPr>
          <p:cNvPr id="9" name="Textplatzhalter 24"/>
          <p:cNvSpPr>
            <a:spLocks noGrp="1"/>
          </p:cNvSpPr>
          <p:nvPr>
            <p:ph type="body" sz="quarter" idx="11"/>
          </p:nvPr>
        </p:nvSpPr>
        <p:spPr>
          <a:xfrm>
            <a:off x="304803" y="3988800"/>
            <a:ext cx="10286997" cy="1656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0"/>
            </a:lvl1pPr>
            <a:lvl2pPr marL="544334" indent="0">
              <a:buFontTx/>
              <a:buNone/>
              <a:defRPr sz="2143"/>
            </a:lvl2pPr>
            <a:lvl3pPr marL="1088669" indent="0">
              <a:buFontTx/>
              <a:buNone/>
              <a:defRPr sz="2143"/>
            </a:lvl3pPr>
            <a:lvl4pPr marL="1633002" indent="0">
              <a:buFontTx/>
              <a:buNone/>
              <a:defRPr sz="2143"/>
            </a:lvl4pPr>
            <a:lvl5pPr marL="2177336" indent="0">
              <a:buFontTx/>
              <a:buNone/>
              <a:defRPr sz="2143"/>
            </a:lvl5pPr>
          </a:lstStyle>
          <a:p>
            <a:pPr lvl="0"/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675" y="6044400"/>
            <a:ext cx="2795944" cy="8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461995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715345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_1/3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0887075" cy="22987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295276" y="2487600"/>
            <a:ext cx="10296524" cy="54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95276" y="2980800"/>
            <a:ext cx="10296524" cy="165576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tx1"/>
                </a:solidFill>
              </a:defRPr>
            </a:lvl1pPr>
            <a:lvl2pPr marL="544334" indent="0" algn="ctr">
              <a:buNone/>
              <a:defRPr sz="2381"/>
            </a:lvl2pPr>
            <a:lvl3pPr marL="1088669" indent="0" algn="ctr">
              <a:buNone/>
              <a:defRPr sz="2143"/>
            </a:lvl3pPr>
            <a:lvl4pPr marL="1633002" indent="0" algn="ctr">
              <a:buNone/>
              <a:defRPr sz="1905"/>
            </a:lvl4pPr>
            <a:lvl5pPr marL="2177336" indent="0" algn="ctr">
              <a:buNone/>
              <a:defRPr sz="1905"/>
            </a:lvl5pPr>
            <a:lvl6pPr marL="2721671" indent="0" algn="ctr">
              <a:buNone/>
              <a:defRPr sz="1905"/>
            </a:lvl6pPr>
            <a:lvl7pPr marL="3266005" indent="0" algn="ctr">
              <a:buNone/>
              <a:defRPr sz="1905"/>
            </a:lvl7pPr>
            <a:lvl8pPr marL="3810339" indent="0" algn="ctr">
              <a:buNone/>
              <a:defRPr sz="1905"/>
            </a:lvl8pPr>
            <a:lvl9pPr marL="4354673" indent="0" algn="ctr">
              <a:buNone/>
              <a:defRPr sz="1905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675" y="6044400"/>
            <a:ext cx="2795944" cy="8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886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_2/3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0887075" cy="45339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95276" y="4737600"/>
            <a:ext cx="10296524" cy="54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295276" y="5230805"/>
            <a:ext cx="10296524" cy="8128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tx1"/>
                </a:solidFill>
              </a:defRPr>
            </a:lvl1pPr>
            <a:lvl2pPr marL="544334" indent="0" algn="ctr">
              <a:buNone/>
              <a:defRPr sz="2381"/>
            </a:lvl2pPr>
            <a:lvl3pPr marL="1088669" indent="0" algn="ctr">
              <a:buNone/>
              <a:defRPr sz="2143"/>
            </a:lvl3pPr>
            <a:lvl4pPr marL="1633002" indent="0" algn="ctr">
              <a:buNone/>
              <a:defRPr sz="1905"/>
            </a:lvl4pPr>
            <a:lvl5pPr marL="2177336" indent="0" algn="ctr">
              <a:buNone/>
              <a:defRPr sz="1905"/>
            </a:lvl5pPr>
            <a:lvl6pPr marL="2721671" indent="0" algn="ctr">
              <a:buNone/>
              <a:defRPr sz="1905"/>
            </a:lvl6pPr>
            <a:lvl7pPr marL="3266005" indent="0" algn="ctr">
              <a:buNone/>
              <a:defRPr sz="1905"/>
            </a:lvl7pPr>
            <a:lvl8pPr marL="3810339" indent="0" algn="ctr">
              <a:buNone/>
              <a:defRPr sz="1905"/>
            </a:lvl8pPr>
            <a:lvl9pPr marL="4354673" indent="0" algn="ctr">
              <a:buNone/>
              <a:defRPr sz="1905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675" y="6044400"/>
            <a:ext cx="2795944" cy="8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08700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r Verbinder 3"/>
          <p:cNvCxnSpPr/>
          <p:nvPr/>
        </p:nvCxnSpPr>
        <p:spPr>
          <a:xfrm>
            <a:off x="342115" y="6040438"/>
            <a:ext cx="102028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95276" y="2487600"/>
            <a:ext cx="10309224" cy="54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95276" y="2980800"/>
            <a:ext cx="10296524" cy="165576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tx1"/>
                </a:solidFill>
              </a:defRPr>
            </a:lvl1pPr>
            <a:lvl2pPr marL="544334" indent="0" algn="ctr">
              <a:buNone/>
              <a:defRPr sz="2381"/>
            </a:lvl2pPr>
            <a:lvl3pPr marL="1088669" indent="0" algn="ctr">
              <a:buNone/>
              <a:defRPr sz="2143"/>
            </a:lvl3pPr>
            <a:lvl4pPr marL="1633002" indent="0" algn="ctr">
              <a:buNone/>
              <a:defRPr sz="1905"/>
            </a:lvl4pPr>
            <a:lvl5pPr marL="2177336" indent="0" algn="ctr">
              <a:buNone/>
              <a:defRPr sz="1905"/>
            </a:lvl5pPr>
            <a:lvl6pPr marL="2721671" indent="0" algn="ctr">
              <a:buNone/>
              <a:defRPr sz="1905"/>
            </a:lvl6pPr>
            <a:lvl7pPr marL="3266005" indent="0" algn="ctr">
              <a:buNone/>
              <a:defRPr sz="1905"/>
            </a:lvl7pPr>
            <a:lvl8pPr marL="3810339" indent="0" algn="ctr">
              <a:buNone/>
              <a:defRPr sz="1905"/>
            </a:lvl8pPr>
            <a:lvl9pPr marL="4354673" indent="0" algn="ctr">
              <a:buNone/>
              <a:defRPr sz="1905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675" y="6044400"/>
            <a:ext cx="2795944" cy="8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09410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_mittig, horizontale Li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r Verbinder 3"/>
          <p:cNvCxnSpPr/>
          <p:nvPr/>
        </p:nvCxnSpPr>
        <p:spPr>
          <a:xfrm>
            <a:off x="295276" y="3027600"/>
            <a:ext cx="102965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95276" y="2487600"/>
            <a:ext cx="10296524" cy="54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95276" y="3196800"/>
            <a:ext cx="10296524" cy="165576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tx1"/>
                </a:solidFill>
              </a:defRPr>
            </a:lvl1pPr>
            <a:lvl2pPr marL="544334" indent="0" algn="ctr">
              <a:buNone/>
              <a:defRPr sz="2381"/>
            </a:lvl2pPr>
            <a:lvl3pPr marL="1088669" indent="0" algn="ctr">
              <a:buNone/>
              <a:defRPr sz="2143"/>
            </a:lvl3pPr>
            <a:lvl4pPr marL="1633002" indent="0" algn="ctr">
              <a:buNone/>
              <a:defRPr sz="1905"/>
            </a:lvl4pPr>
            <a:lvl5pPr marL="2177336" indent="0" algn="ctr">
              <a:buNone/>
              <a:defRPr sz="1905"/>
            </a:lvl5pPr>
            <a:lvl6pPr marL="2721671" indent="0" algn="ctr">
              <a:buNone/>
              <a:defRPr sz="1905"/>
            </a:lvl6pPr>
            <a:lvl7pPr marL="3266005" indent="0" algn="ctr">
              <a:buNone/>
              <a:defRPr sz="1905"/>
            </a:lvl7pPr>
            <a:lvl8pPr marL="3810339" indent="0" algn="ctr">
              <a:buNone/>
              <a:defRPr sz="1905"/>
            </a:lvl8pPr>
            <a:lvl9pPr marL="4354673" indent="0" algn="ctr">
              <a:buNone/>
              <a:defRPr sz="1905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675" y="6044400"/>
            <a:ext cx="2795944" cy="8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70325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6" y="201600"/>
            <a:ext cx="10296524" cy="5436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1"/>
          </p:nvPr>
        </p:nvSpPr>
        <p:spPr>
          <a:xfrm>
            <a:off x="295276" y="1152000"/>
            <a:ext cx="10296524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2000" b="1"/>
            </a:lvl1pPr>
            <a:lvl2pPr marL="544334" indent="0">
              <a:buFontTx/>
              <a:buNone/>
              <a:defRPr sz="2143"/>
            </a:lvl2pPr>
            <a:lvl3pPr marL="1088669" indent="0">
              <a:buFontTx/>
              <a:buNone/>
              <a:defRPr sz="2143"/>
            </a:lvl3pPr>
            <a:lvl4pPr marL="1633002" indent="0">
              <a:buFontTx/>
              <a:buNone/>
              <a:defRPr sz="2143"/>
            </a:lvl4pPr>
            <a:lvl5pPr marL="2177336" indent="0">
              <a:buFontTx/>
              <a:buNone/>
              <a:defRPr sz="2143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295276" y="1684800"/>
            <a:ext cx="10296524" cy="4336588"/>
          </a:xfrm>
          <a:prstGeom prst="rect">
            <a:avLst/>
          </a:prstGeom>
        </p:spPr>
        <p:txBody>
          <a:bodyPr lIns="0" tIns="0" rIns="0" bIns="0"/>
          <a:lstStyle>
            <a:lvl2pPr>
              <a:defRPr sz="1600"/>
            </a:lvl2pPr>
            <a:lvl3pPr>
              <a:defRPr sz="1600"/>
            </a:lvl3pPr>
            <a:lvl4pPr>
              <a:defRPr sz="16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373108663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_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6" y="201600"/>
            <a:ext cx="10296524" cy="5436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1"/>
          </p:nvPr>
        </p:nvSpPr>
        <p:spPr>
          <a:xfrm>
            <a:off x="295276" y="1152000"/>
            <a:ext cx="5057774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2000" b="1"/>
            </a:lvl1pPr>
            <a:lvl2pPr marL="544334" indent="0">
              <a:buFontTx/>
              <a:buNone/>
              <a:defRPr sz="2143"/>
            </a:lvl2pPr>
            <a:lvl3pPr marL="1088669" indent="0">
              <a:buFontTx/>
              <a:buNone/>
              <a:defRPr sz="2143"/>
            </a:lvl3pPr>
            <a:lvl4pPr marL="1633002" indent="0">
              <a:buFontTx/>
              <a:buNone/>
              <a:defRPr sz="2143"/>
            </a:lvl4pPr>
            <a:lvl5pPr marL="2177336" indent="0">
              <a:buFontTx/>
              <a:buNone/>
              <a:defRPr sz="2143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295276" y="1684800"/>
            <a:ext cx="5057774" cy="4336588"/>
          </a:xfrm>
          <a:prstGeom prst="rect">
            <a:avLst/>
          </a:prstGeom>
        </p:spPr>
        <p:txBody>
          <a:bodyPr lIns="0" tIns="0" rIns="0" bIns="0"/>
          <a:lstStyle>
            <a:lvl2pPr>
              <a:defRPr sz="1600"/>
            </a:lvl2pPr>
            <a:lvl3pPr>
              <a:defRPr sz="1600"/>
            </a:lvl3pPr>
            <a:lvl4pPr>
              <a:defRPr sz="16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5" name="Textplatzhalter 24"/>
          <p:cNvSpPr>
            <a:spLocks noGrp="1"/>
          </p:cNvSpPr>
          <p:nvPr>
            <p:ph type="body" sz="quarter" idx="14"/>
          </p:nvPr>
        </p:nvSpPr>
        <p:spPr>
          <a:xfrm>
            <a:off x="5534026" y="1152000"/>
            <a:ext cx="5057774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2000" b="1"/>
            </a:lvl1pPr>
            <a:lvl2pPr marL="544334" indent="0">
              <a:buFontTx/>
              <a:buNone/>
              <a:defRPr sz="2143"/>
            </a:lvl2pPr>
            <a:lvl3pPr marL="1088669" indent="0">
              <a:buFontTx/>
              <a:buNone/>
              <a:defRPr sz="2143"/>
            </a:lvl3pPr>
            <a:lvl4pPr marL="1633002" indent="0">
              <a:buFontTx/>
              <a:buNone/>
              <a:defRPr sz="2143"/>
            </a:lvl4pPr>
            <a:lvl5pPr marL="2177336" indent="0">
              <a:buFontTx/>
              <a:buNone/>
              <a:defRPr sz="2143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6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5534026" y="1684800"/>
            <a:ext cx="5057774" cy="4336588"/>
          </a:xfrm>
          <a:prstGeom prst="rect">
            <a:avLst/>
          </a:prstGeom>
        </p:spPr>
        <p:txBody>
          <a:bodyPr lIns="0" tIns="0" rIns="0" bIns="0"/>
          <a:lstStyle>
            <a:lvl2pPr>
              <a:defRPr sz="1600"/>
            </a:lvl2pPr>
            <a:lvl3pPr>
              <a:defRPr sz="1600"/>
            </a:lvl3pPr>
            <a:lvl4pPr>
              <a:defRPr sz="16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420097827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_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6" y="201600"/>
            <a:ext cx="10296524" cy="5436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295276" y="1152000"/>
            <a:ext cx="10296524" cy="4869388"/>
          </a:xfrm>
          <a:prstGeom prst="rect">
            <a:avLst/>
          </a:prstGeom>
        </p:spPr>
        <p:txBody>
          <a:bodyPr lIns="0" tIns="0" rIns="0" bIns="0"/>
          <a:lstStyle>
            <a:lvl2pPr>
              <a:defRPr sz="1600"/>
            </a:lvl2pPr>
            <a:lvl3pPr>
              <a:defRPr sz="1600"/>
            </a:lvl3pPr>
            <a:lvl4pPr>
              <a:defRPr sz="16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182660085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_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6" y="201600"/>
            <a:ext cx="10296524" cy="5436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295276" y="1152000"/>
            <a:ext cx="5058000" cy="4869388"/>
          </a:xfrm>
          <a:prstGeom prst="rect">
            <a:avLst/>
          </a:prstGeom>
        </p:spPr>
        <p:txBody>
          <a:bodyPr lIns="0" tIns="0" rIns="0" bIns="0"/>
          <a:lstStyle>
            <a:lvl2pPr>
              <a:defRPr sz="1600"/>
            </a:lvl2pPr>
            <a:lvl3pPr>
              <a:defRPr sz="1600"/>
            </a:lvl3pPr>
            <a:lvl4pPr>
              <a:defRPr sz="16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4" name="Textplatzhalter 11"/>
          <p:cNvSpPr>
            <a:spLocks noGrp="1"/>
          </p:cNvSpPr>
          <p:nvPr>
            <p:ph type="body" sz="quarter" idx="14"/>
          </p:nvPr>
        </p:nvSpPr>
        <p:spPr>
          <a:xfrm>
            <a:off x="5533800" y="1152000"/>
            <a:ext cx="5058000" cy="4869388"/>
          </a:xfrm>
          <a:prstGeom prst="rect">
            <a:avLst/>
          </a:prstGeom>
        </p:spPr>
        <p:txBody>
          <a:bodyPr lIns="0" tIns="0" rIns="0" bIns="0"/>
          <a:lstStyle>
            <a:lvl2pPr>
              <a:defRPr sz="1600"/>
            </a:lvl2pPr>
            <a:lvl3pPr>
              <a:defRPr sz="1600"/>
            </a:lvl3pPr>
            <a:lvl4pPr>
              <a:defRPr sz="16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228640843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/>
        </p:nvSpPr>
        <p:spPr>
          <a:xfrm>
            <a:off x="1122362" y="6227763"/>
            <a:ext cx="6753687" cy="630237"/>
          </a:xfrm>
          <a:prstGeom prst="rect">
            <a:avLst/>
          </a:prstGeom>
          <a:ln>
            <a:noFill/>
          </a:ln>
        </p:spPr>
        <p:txBody>
          <a:bodyPr lIns="0" tIns="0" rIns="0" bIns="0"/>
          <a:lstStyle>
            <a:defPPr>
              <a:defRPr lang="de-DE"/>
            </a:defPPr>
            <a:lvl1pPr marL="0" algn="l" defTabSz="914400" rtl="0" eaLnBrk="1" latinLnBrk="0" hangingPunct="1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dirty="0"/>
              <a:t>Name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dirty="0"/>
              <a:t>Title</a:t>
            </a:r>
          </a:p>
        </p:txBody>
      </p:sp>
      <p:cxnSp>
        <p:nvCxnSpPr>
          <p:cNvPr id="11" name="Gerader Verbinder 10"/>
          <p:cNvCxnSpPr/>
          <p:nvPr/>
        </p:nvCxnSpPr>
        <p:spPr>
          <a:xfrm>
            <a:off x="295275" y="809625"/>
            <a:ext cx="102965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>
            <a:off x="295275" y="6040438"/>
            <a:ext cx="102965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1" name="Textfeld 14"/>
          <p:cNvSpPr txBox="1">
            <a:spLocks noChangeArrowheads="1"/>
          </p:cNvSpPr>
          <p:nvPr/>
        </p:nvSpPr>
        <p:spPr bwMode="auto">
          <a:xfrm>
            <a:off x="295275" y="6227768"/>
            <a:ext cx="827088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8329F7-F3CA-4AFA-AD00-09F261A6CF8B}" type="slidenum">
              <a:rPr lang="de-DE" altLang="de-DE" sz="1200">
                <a:solidFill>
                  <a:schemeClr val="tx2"/>
                </a:solidFill>
              </a:rPr>
              <a:pPr/>
              <a:t>‹#›</a:t>
            </a:fld>
            <a:endParaRPr lang="de-DE" altLang="de-DE" sz="1200" dirty="0">
              <a:solidFill>
                <a:schemeClr val="tx2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675" y="6044400"/>
            <a:ext cx="2795944" cy="813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79" r:id="rId6"/>
    <p:sldLayoutId id="2147483791" r:id="rId7"/>
    <p:sldLayoutId id="2147483790" r:id="rId8"/>
    <p:sldLayoutId id="2147483792" r:id="rId9"/>
    <p:sldLayoutId id="2147483780" r:id="rId10"/>
    <p:sldLayoutId id="2147483787" r:id="rId11"/>
    <p:sldLayoutId id="2147483788" r:id="rId12"/>
    <p:sldLayoutId id="2147483781" r:id="rId13"/>
    <p:sldLayoutId id="2147483789" r:id="rId14"/>
    <p:sldLayoutId id="2147483794" r:id="rId15"/>
    <p:sldLayoutId id="2147483793" r:id="rId16"/>
  </p:sldLayoutIdLst>
  <p:transition>
    <p:fade/>
  </p:transition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239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239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239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239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239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54433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239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108866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239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63300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239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217733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239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047" indent="-257047" algn="l" defTabSz="25704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tabLst>
          <a:tab pos="257047" algn="l"/>
        </a:tabLst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093" indent="-257047" algn="l" rtl="0" eaLnBrk="1" fontAlgn="base" hangingPunct="1">
        <a:spcBef>
          <a:spcPct val="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-"/>
        <a:tabLst>
          <a:tab pos="514093" algn="l"/>
        </a:tabLst>
        <a:defRPr sz="190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71141" indent="-257047" algn="l" defTabSz="25704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tabLst>
          <a:tab pos="771141" algn="l"/>
        </a:tabLst>
        <a:defRPr sz="190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28187" indent="-257047" algn="l" defTabSz="25704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buFont typeface="Arial" panose="020B0604020202020204" pitchFamily="34" charset="0"/>
        <a:buChar char="-"/>
        <a:tabLst>
          <a:tab pos="1028187" algn="l"/>
        </a:tabLst>
        <a:defRPr sz="190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28187" indent="-257047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-"/>
        <a:tabLst>
          <a:tab pos="1065988" algn="l"/>
        </a:tabLst>
        <a:defRPr sz="190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993838" indent="-272166" algn="l" defTabSz="1088669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43" kern="1200">
          <a:solidFill>
            <a:schemeClr val="tx1"/>
          </a:solidFill>
          <a:latin typeface="+mn-lt"/>
          <a:ea typeface="+mn-ea"/>
          <a:cs typeface="+mn-cs"/>
        </a:defRPr>
      </a:lvl6pPr>
      <a:lvl7pPr marL="3538172" indent="-272166" algn="l" defTabSz="1088669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43" kern="1200">
          <a:solidFill>
            <a:schemeClr val="tx1"/>
          </a:solidFill>
          <a:latin typeface="+mn-lt"/>
          <a:ea typeface="+mn-ea"/>
          <a:cs typeface="+mn-cs"/>
        </a:defRPr>
      </a:lvl7pPr>
      <a:lvl8pPr marL="4082505" indent="-272166" algn="l" defTabSz="1088669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43" kern="1200">
          <a:solidFill>
            <a:schemeClr val="tx1"/>
          </a:solidFill>
          <a:latin typeface="+mn-lt"/>
          <a:ea typeface="+mn-ea"/>
          <a:cs typeface="+mn-cs"/>
        </a:defRPr>
      </a:lvl8pPr>
      <a:lvl9pPr marL="4626841" indent="-272166" algn="l" defTabSz="1088669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669" rtl="0" eaLnBrk="1" latinLnBrk="0" hangingPunct="1">
        <a:defRPr sz="2143" kern="1200">
          <a:solidFill>
            <a:schemeClr val="tx1"/>
          </a:solidFill>
          <a:latin typeface="+mn-lt"/>
          <a:ea typeface="+mn-ea"/>
          <a:cs typeface="+mn-cs"/>
        </a:defRPr>
      </a:lvl1pPr>
      <a:lvl2pPr marL="544334" algn="l" defTabSz="1088669" rtl="0" eaLnBrk="1" latinLnBrk="0" hangingPunct="1">
        <a:defRPr sz="2143" kern="1200">
          <a:solidFill>
            <a:schemeClr val="tx1"/>
          </a:solidFill>
          <a:latin typeface="+mn-lt"/>
          <a:ea typeface="+mn-ea"/>
          <a:cs typeface="+mn-cs"/>
        </a:defRPr>
      </a:lvl2pPr>
      <a:lvl3pPr marL="1088669" algn="l" defTabSz="1088669" rtl="0" eaLnBrk="1" latinLnBrk="0" hangingPunct="1">
        <a:defRPr sz="2143" kern="1200">
          <a:solidFill>
            <a:schemeClr val="tx1"/>
          </a:solidFill>
          <a:latin typeface="+mn-lt"/>
          <a:ea typeface="+mn-ea"/>
          <a:cs typeface="+mn-cs"/>
        </a:defRPr>
      </a:lvl3pPr>
      <a:lvl4pPr marL="1633002" algn="l" defTabSz="1088669" rtl="0" eaLnBrk="1" latinLnBrk="0" hangingPunct="1">
        <a:defRPr sz="2143" kern="1200">
          <a:solidFill>
            <a:schemeClr val="tx1"/>
          </a:solidFill>
          <a:latin typeface="+mn-lt"/>
          <a:ea typeface="+mn-ea"/>
          <a:cs typeface="+mn-cs"/>
        </a:defRPr>
      </a:lvl4pPr>
      <a:lvl5pPr marL="2177336" algn="l" defTabSz="1088669" rtl="0" eaLnBrk="1" latinLnBrk="0" hangingPunct="1">
        <a:defRPr sz="2143" kern="1200">
          <a:solidFill>
            <a:schemeClr val="tx1"/>
          </a:solidFill>
          <a:latin typeface="+mn-lt"/>
          <a:ea typeface="+mn-ea"/>
          <a:cs typeface="+mn-cs"/>
        </a:defRPr>
      </a:lvl5pPr>
      <a:lvl6pPr marL="2721671" algn="l" defTabSz="1088669" rtl="0" eaLnBrk="1" latinLnBrk="0" hangingPunct="1">
        <a:defRPr sz="2143" kern="1200">
          <a:solidFill>
            <a:schemeClr val="tx1"/>
          </a:solidFill>
          <a:latin typeface="+mn-lt"/>
          <a:ea typeface="+mn-ea"/>
          <a:cs typeface="+mn-cs"/>
        </a:defRPr>
      </a:lvl6pPr>
      <a:lvl7pPr marL="3266005" algn="l" defTabSz="1088669" rtl="0" eaLnBrk="1" latinLnBrk="0" hangingPunct="1">
        <a:defRPr sz="2143" kern="1200">
          <a:solidFill>
            <a:schemeClr val="tx1"/>
          </a:solidFill>
          <a:latin typeface="+mn-lt"/>
          <a:ea typeface="+mn-ea"/>
          <a:cs typeface="+mn-cs"/>
        </a:defRPr>
      </a:lvl7pPr>
      <a:lvl8pPr marL="3810339" algn="l" defTabSz="1088669" rtl="0" eaLnBrk="1" latinLnBrk="0" hangingPunct="1">
        <a:defRPr sz="2143" kern="1200">
          <a:solidFill>
            <a:schemeClr val="tx1"/>
          </a:solidFill>
          <a:latin typeface="+mn-lt"/>
          <a:ea typeface="+mn-ea"/>
          <a:cs typeface="+mn-cs"/>
        </a:defRPr>
      </a:lvl8pPr>
      <a:lvl9pPr marL="4354673" algn="l" defTabSz="1088669" rtl="0" eaLnBrk="1" latinLnBrk="0" hangingPunct="1">
        <a:defRPr sz="21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29" userDrawn="1">
          <p15:clr>
            <a:srgbClr val="F26B43"/>
          </p15:clr>
        </p15:guide>
        <p15:guide id="2" pos="186" userDrawn="1">
          <p15:clr>
            <a:srgbClr val="F26B43"/>
          </p15:clr>
        </p15:guide>
        <p15:guide id="3" pos="6672" userDrawn="1">
          <p15:clr>
            <a:srgbClr val="F26B43"/>
          </p15:clr>
        </p15:guide>
        <p15:guide id="4" pos="707" userDrawn="1">
          <p15:clr>
            <a:srgbClr val="F26B43"/>
          </p15:clr>
        </p15:guide>
        <p15:guide id="5" orient="horz" pos="527" userDrawn="1">
          <p15:clr>
            <a:srgbClr val="F26B43"/>
          </p15:clr>
        </p15:guide>
        <p15:guide id="7" orient="horz" pos="379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altLang="en-US" dirty="0">
              <a:solidFill>
                <a:srgbClr val="000000"/>
              </a:solidFill>
            </a:endParaRPr>
          </a:p>
          <a:p>
            <a:r>
              <a:rPr lang="en-GB" altLang="en-US" dirty="0">
                <a:solidFill>
                  <a:srgbClr val="000000"/>
                </a:solidFill>
              </a:rPr>
              <a:t>Name</a:t>
            </a:r>
          </a:p>
          <a:p>
            <a:endParaRPr lang="en-GB" altLang="en-US" dirty="0">
              <a:solidFill>
                <a:srgbClr val="000000"/>
              </a:solidFill>
            </a:endParaRPr>
          </a:p>
          <a:p>
            <a:r>
              <a:rPr lang="en-GB" altLang="en-US" dirty="0">
                <a:solidFill>
                  <a:srgbClr val="000000"/>
                </a:solidFill>
              </a:rPr>
              <a:t>Month year</a:t>
            </a:r>
            <a:br>
              <a:rPr lang="en-GB" altLang="en-US" dirty="0">
                <a:solidFill>
                  <a:srgbClr val="000000"/>
                </a:solidFill>
              </a:rPr>
            </a:br>
            <a:endParaRPr lang="en-GB" dirty="0">
              <a:solidFill>
                <a:srgbClr val="00549F"/>
              </a:solidFill>
            </a:endParaRPr>
          </a:p>
          <a:p>
            <a:endParaRPr lang="en-GB" dirty="0">
              <a:solidFill>
                <a:srgbClr val="0054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74296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Timeline: PhD</a:t>
            </a:r>
            <a:endParaRPr lang="en-US" dirty="0"/>
          </a:p>
        </p:txBody>
      </p:sp>
      <p:sp>
        <p:nvSpPr>
          <p:cNvPr id="4" name="Rechteck 4">
            <a:extLst>
              <a:ext uri="{FF2B5EF4-FFF2-40B4-BE49-F238E27FC236}">
                <a16:creationId xmlns:a16="http://schemas.microsoft.com/office/drawing/2014/main" id="{FC08DA92-0BDA-49BD-9578-6207F0021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499" y="2627935"/>
            <a:ext cx="8639175" cy="431800"/>
          </a:xfrm>
          <a:prstGeom prst="rect">
            <a:avLst/>
          </a:prstGeom>
          <a:gradFill rotWithShape="1">
            <a:gsLst>
              <a:gs pos="0">
                <a:srgbClr val="C00000"/>
              </a:gs>
              <a:gs pos="67000">
                <a:srgbClr val="C00000"/>
              </a:gs>
              <a:gs pos="73000">
                <a:srgbClr val="008000"/>
              </a:gs>
            </a:gsLst>
            <a:lin ang="0" scaled="1"/>
          </a:gradFill>
          <a:ln>
            <a:noFill/>
          </a:ln>
        </p:spPr>
        <p:txBody>
          <a:bodyPr wrap="none" anchor="ctr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algn="r" fontAlgn="b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Gerader Verbinder 7">
            <a:extLst>
              <a:ext uri="{FF2B5EF4-FFF2-40B4-BE49-F238E27FC236}">
                <a16:creationId xmlns:a16="http://schemas.microsoft.com/office/drawing/2014/main" id="{AA4FF450-9B2A-4D5B-B362-0AC84B9A08E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25499" y="2051673"/>
            <a:ext cx="0" cy="1008062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478EB9F6-4967-4D99-A092-17D3FF117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7" y="1310932"/>
            <a:ext cx="1584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</a:t>
            </a:r>
            <a:r>
              <a:rPr lang="de-DE" alt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de-DE" altLang="de-DE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22B469C-F251-43F3-8616-CF2418842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5299" y="1310932"/>
            <a:ext cx="1584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</a:p>
          <a:p>
            <a: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</a:t>
            </a:r>
            <a:r>
              <a:rPr lang="de-DE" alt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de-DE" altLang="de-DE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Gerader Verbinder 8">
            <a:extLst>
              <a:ext uri="{FF2B5EF4-FFF2-40B4-BE49-F238E27FC236}">
                <a16:creationId xmlns:a16="http://schemas.microsoft.com/office/drawing/2014/main" id="{1EBB48C9-8116-487A-9237-5157F14E40E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458324" y="2051673"/>
            <a:ext cx="0" cy="1584325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Gerader Verbinder 9">
            <a:extLst>
              <a:ext uri="{FF2B5EF4-FFF2-40B4-BE49-F238E27FC236}">
                <a16:creationId xmlns:a16="http://schemas.microsoft.com/office/drawing/2014/main" id="{F09DA87C-900A-4CAF-9117-943532B7E56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2912" y="2051673"/>
            <a:ext cx="0" cy="1008062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erader Verbinder 10">
            <a:extLst>
              <a:ext uri="{FF2B5EF4-FFF2-40B4-BE49-F238E27FC236}">
                <a16:creationId xmlns:a16="http://schemas.microsoft.com/office/drawing/2014/main" id="{2FE23EC3-B1C5-44C1-975A-05419404E0D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41912" y="2051673"/>
            <a:ext cx="0" cy="1008062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Gerader Verbinder 11">
            <a:extLst>
              <a:ext uri="{FF2B5EF4-FFF2-40B4-BE49-F238E27FC236}">
                <a16:creationId xmlns:a16="http://schemas.microsoft.com/office/drawing/2014/main" id="{7A52F0ED-8638-4B18-B76E-F3DE8271DB4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299324" y="2051673"/>
            <a:ext cx="0" cy="1008062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hteck 2">
            <a:extLst>
              <a:ext uri="{FF2B5EF4-FFF2-40B4-BE49-F238E27FC236}">
                <a16:creationId xmlns:a16="http://schemas.microsoft.com/office/drawing/2014/main" id="{38D24E9C-4A97-4A5D-8EAF-1B5D7F3EE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12" y="1618907"/>
            <a:ext cx="917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de-DE" alt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13" name="Rechteck 13">
            <a:extLst>
              <a:ext uri="{FF2B5EF4-FFF2-40B4-BE49-F238E27FC236}">
                <a16:creationId xmlns:a16="http://schemas.microsoft.com/office/drawing/2014/main" id="{9E76AFFA-F158-41C8-A8C5-2587F179D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8523" y="1618907"/>
            <a:ext cx="915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de-DE" alt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14" name="Rechteck 14">
            <a:extLst>
              <a:ext uri="{FF2B5EF4-FFF2-40B4-BE49-F238E27FC236}">
                <a16:creationId xmlns:a16="http://schemas.microsoft.com/office/drawing/2014/main" id="{029B9D75-EF26-4589-A76C-7AF0533B4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3712" y="1618907"/>
            <a:ext cx="9159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de-DE" alt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cxnSp>
        <p:nvCxnSpPr>
          <p:cNvPr id="15" name="Gerader Verbinder 15">
            <a:extLst>
              <a:ext uri="{FF2B5EF4-FFF2-40B4-BE49-F238E27FC236}">
                <a16:creationId xmlns:a16="http://schemas.microsoft.com/office/drawing/2014/main" id="{102CAEB8-87C8-4EEB-8610-C759C07E086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904037" y="2627935"/>
            <a:ext cx="0" cy="1008063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echteck 16">
            <a:extLst>
              <a:ext uri="{FF2B5EF4-FFF2-40B4-BE49-F238E27FC236}">
                <a16:creationId xmlns:a16="http://schemas.microsoft.com/office/drawing/2014/main" id="{886B8EE8-B3F6-4EF2-B9E2-C05CE04DC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799" y="3750298"/>
            <a:ext cx="1608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date</a:t>
            </a:r>
          </a:p>
        </p:txBody>
      </p:sp>
      <p:cxnSp>
        <p:nvCxnSpPr>
          <p:cNvPr id="17" name="Gerade Verbindung mit Pfeil 19">
            <a:extLst>
              <a:ext uri="{FF2B5EF4-FFF2-40B4-BE49-F238E27FC236}">
                <a16:creationId xmlns:a16="http://schemas.microsoft.com/office/drawing/2014/main" id="{69BEC031-EAA6-4490-94DD-A395340CFFD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927849" y="3420098"/>
            <a:ext cx="2519363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7B31B3B9-ACB9-427B-9F02-87D79AA95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187" y="3158160"/>
            <a:ext cx="108585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% 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56ECA0EE-0A17-4A8B-90DF-40AEB811A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8224" y="3928098"/>
            <a:ext cx="1225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#1</a:t>
            </a:r>
          </a:p>
        </p:txBody>
      </p:sp>
      <p:sp>
        <p:nvSpPr>
          <p:cNvPr id="20" name="Up Arrow 25">
            <a:extLst>
              <a:ext uri="{FF2B5EF4-FFF2-40B4-BE49-F238E27FC236}">
                <a16:creationId xmlns:a16="http://schemas.microsoft.com/office/drawing/2014/main" id="{9C09782E-B534-46FD-8403-AA847F093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1287" y="3158160"/>
            <a:ext cx="479425" cy="792163"/>
          </a:xfrm>
          <a:prstGeom prst="upArrow">
            <a:avLst>
              <a:gd name="adj1" fmla="val 50000"/>
              <a:gd name="adj2" fmla="val 50074"/>
            </a:avLst>
          </a:prstGeom>
          <a:solidFill>
            <a:srgbClr val="00549F"/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algn="r" fontAlgn="b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6">
            <a:extLst>
              <a:ext uri="{FF2B5EF4-FFF2-40B4-BE49-F238E27FC236}">
                <a16:creationId xmlns:a16="http://schemas.microsoft.com/office/drawing/2014/main" id="{CC4D71E5-0585-4C97-9D94-9CE917295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1737" y="4055098"/>
            <a:ext cx="1225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#2</a:t>
            </a:r>
          </a:p>
        </p:txBody>
      </p:sp>
      <p:sp>
        <p:nvSpPr>
          <p:cNvPr id="22" name="Up Arrow 27">
            <a:extLst>
              <a:ext uri="{FF2B5EF4-FFF2-40B4-BE49-F238E27FC236}">
                <a16:creationId xmlns:a16="http://schemas.microsoft.com/office/drawing/2014/main" id="{20468BC9-4B63-432A-9698-DC4E695F1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799" y="3285160"/>
            <a:ext cx="479425" cy="792163"/>
          </a:xfrm>
          <a:prstGeom prst="upArrow">
            <a:avLst>
              <a:gd name="adj1" fmla="val 50000"/>
              <a:gd name="adj2" fmla="val 50074"/>
            </a:avLst>
          </a:prstGeom>
          <a:solidFill>
            <a:srgbClr val="00549F"/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algn="r" fontAlgn="b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8">
            <a:extLst>
              <a:ext uri="{FF2B5EF4-FFF2-40B4-BE49-F238E27FC236}">
                <a16:creationId xmlns:a16="http://schemas.microsoft.com/office/drawing/2014/main" id="{3B1AAB88-1134-4645-ABEE-9725580B7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8887" y="4879010"/>
            <a:ext cx="1225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#3</a:t>
            </a:r>
          </a:p>
        </p:txBody>
      </p:sp>
      <p:sp>
        <p:nvSpPr>
          <p:cNvPr id="24" name="Up Arrow 29">
            <a:extLst>
              <a:ext uri="{FF2B5EF4-FFF2-40B4-BE49-F238E27FC236}">
                <a16:creationId xmlns:a16="http://schemas.microsoft.com/office/drawing/2014/main" id="{F078A410-6E02-4311-8ABC-F59CBBC2A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49" y="4109073"/>
            <a:ext cx="479425" cy="792162"/>
          </a:xfrm>
          <a:prstGeom prst="upArrow">
            <a:avLst>
              <a:gd name="adj1" fmla="val 50000"/>
              <a:gd name="adj2" fmla="val 50074"/>
            </a:avLst>
          </a:prstGeom>
          <a:solidFill>
            <a:srgbClr val="00549F"/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algn="r" fontAlgn="b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Up Arrow 30">
            <a:extLst>
              <a:ext uri="{FF2B5EF4-FFF2-40B4-BE49-F238E27FC236}">
                <a16:creationId xmlns:a16="http://schemas.microsoft.com/office/drawing/2014/main" id="{BF129664-407A-4CB1-A14E-5C229C080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3337" y="3355010"/>
            <a:ext cx="481012" cy="792163"/>
          </a:xfrm>
          <a:prstGeom prst="upArrow">
            <a:avLst>
              <a:gd name="adj1" fmla="val 50000"/>
              <a:gd name="adj2" fmla="val 49909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algn="r" fontAlgn="b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31">
            <a:extLst>
              <a:ext uri="{FF2B5EF4-FFF2-40B4-BE49-F238E27FC236}">
                <a16:creationId xmlns:a16="http://schemas.microsoft.com/office/drawing/2014/main" id="{2482428C-2968-4D94-ABC8-99B81FE62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287" y="4229723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Conf. #1</a:t>
            </a:r>
          </a:p>
        </p:txBody>
      </p:sp>
      <p:sp>
        <p:nvSpPr>
          <p:cNvPr id="27" name="Up Arrow 32">
            <a:extLst>
              <a:ext uri="{FF2B5EF4-FFF2-40B4-BE49-F238E27FC236}">
                <a16:creationId xmlns:a16="http://schemas.microsoft.com/office/drawing/2014/main" id="{F133BA02-4F84-4126-AB3A-2D27047C5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6487" y="4421810"/>
            <a:ext cx="479425" cy="792163"/>
          </a:xfrm>
          <a:prstGeom prst="upArrow">
            <a:avLst>
              <a:gd name="adj1" fmla="val 50000"/>
              <a:gd name="adj2" fmla="val 5007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algn="r" fontAlgn="b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3">
            <a:extLst>
              <a:ext uri="{FF2B5EF4-FFF2-40B4-BE49-F238E27FC236}">
                <a16:creationId xmlns:a16="http://schemas.microsoft.com/office/drawing/2014/main" id="{52AE5384-B896-4F1D-9814-76AA41C06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4849" y="5296523"/>
            <a:ext cx="1154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Conf. #2</a:t>
            </a:r>
          </a:p>
        </p:txBody>
      </p:sp>
    </p:spTree>
    <p:extLst>
      <p:ext uri="{BB962C8B-B14F-4D97-AF65-F5344CB8AC3E}">
        <p14:creationId xmlns:p14="http://schemas.microsoft.com/office/powerpoint/2010/main" val="123355803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/>
              <a:t>Research questions/topics</a:t>
            </a:r>
            <a:endParaRPr lang="en-US" dirty="0"/>
          </a:p>
        </p:txBody>
      </p:sp>
      <p:sp>
        <p:nvSpPr>
          <p:cNvPr id="4" name="Rechteck 31">
            <a:extLst>
              <a:ext uri="{FF2B5EF4-FFF2-40B4-BE49-F238E27FC236}">
                <a16:creationId xmlns:a16="http://schemas.microsoft.com/office/drawing/2014/main" id="{27E402D3-0F6F-45BA-AFF7-DBF02DE79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600" y="1567038"/>
            <a:ext cx="1558131" cy="369332"/>
          </a:xfrm>
          <a:prstGeom prst="rect">
            <a:avLst/>
          </a:prstGeom>
          <a:solidFill>
            <a:schemeClr val="bg1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algn="r" fontAlgn="b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done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D5C3F126-FD68-43D8-A681-CB4D3B48C7EE}"/>
              </a:ext>
            </a:extLst>
          </p:cNvPr>
          <p:cNvSpPr txBox="1">
            <a:spLocks/>
          </p:cNvSpPr>
          <p:nvPr/>
        </p:nvSpPr>
        <p:spPr>
          <a:xfrm>
            <a:off x="658019" y="1290376"/>
            <a:ext cx="9066212" cy="4432913"/>
          </a:xfrm>
          <a:prstGeom prst="rect">
            <a:avLst/>
          </a:prstGeom>
        </p:spPr>
        <p:txBody>
          <a:bodyPr/>
          <a:lstStyle>
            <a:lvl1pPr marL="257047" indent="-257047" algn="l" defTabSz="257047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>
                <a:tab pos="257047" algn="l"/>
              </a:tabLs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093" indent="-257047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-"/>
              <a:tabLst>
                <a:tab pos="514093" algn="l"/>
              </a:tabLst>
              <a:defRPr sz="190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1141" indent="-257047" algn="l" defTabSz="257047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771141" algn="l"/>
              </a:tabLst>
              <a:defRPr sz="190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187" indent="-257047" algn="l" defTabSz="257047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-"/>
              <a:tabLst>
                <a:tab pos="1028187" algn="l"/>
              </a:tabLst>
              <a:defRPr sz="190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028187" indent="-257047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-"/>
              <a:tabLst>
                <a:tab pos="1065988" algn="l"/>
              </a:tabLst>
              <a:defRPr sz="190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993838" indent="-272166" algn="l" defTabSz="1088669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8172" indent="-272166" algn="l" defTabSz="1088669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2505" indent="-272166" algn="l" defTabSz="1088669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6841" indent="-272166" algn="l" defTabSz="1088669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		Title 1 </a:t>
            </a:r>
            <a:endParaRPr lang="de-DE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33425" indent="-285750"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rgbClr val="008000"/>
                </a:solidFill>
                <a:ea typeface="ＭＳ Ｐゴシック" panose="020B0600070205080204" pitchFamily="34" charset="-128"/>
              </a:rPr>
              <a:t>Current status // next step </a:t>
            </a:r>
          </a:p>
          <a:p>
            <a:pPr marL="733425" indent="-285750">
              <a:buFont typeface="Wingdings" panose="05000000000000000000" pitchFamily="2" charset="2"/>
              <a:buChar char="Ø"/>
              <a:defRPr/>
            </a:pPr>
            <a:endParaRPr lang="en-US" b="1" dirty="0">
              <a:solidFill>
                <a:srgbClr val="008000"/>
              </a:solidFill>
              <a:ea typeface="ＭＳ Ｐゴシック" panose="020B0600070205080204" pitchFamily="34" charset="-128"/>
            </a:endParaRPr>
          </a:p>
          <a:p>
            <a:pPr marL="447675" indent="0">
              <a:buFontTx/>
              <a:buNone/>
              <a:defRPr/>
            </a:pPr>
            <a:endParaRPr lang="en-US" dirty="0">
              <a:ea typeface="ＭＳ Ｐゴシック" panose="020B0600070205080204" pitchFamily="34" charset="-128"/>
            </a:endParaRPr>
          </a:p>
          <a:p>
            <a:pPr marL="447675" indent="0">
              <a:buFontTx/>
              <a:buNone/>
              <a:defRPr/>
            </a:pPr>
            <a:endParaRPr lang="en-US" dirty="0">
              <a:ea typeface="ＭＳ Ｐゴシック" panose="020B0600070205080204" pitchFamily="34" charset="-128"/>
            </a:endParaRPr>
          </a:p>
          <a:p>
            <a:pPr marL="447675" indent="0">
              <a:buFontTx/>
              <a:buNone/>
              <a:defRPr/>
            </a:pPr>
            <a:r>
              <a:rPr lang="en-US" dirty="0">
                <a:ea typeface="ＭＳ Ｐゴシック" panose="020B0600070205080204" pitchFamily="34" charset="-128"/>
              </a:rPr>
              <a:t> Title 2</a:t>
            </a:r>
          </a:p>
          <a:p>
            <a:pPr marL="733425" indent="-285750"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rgbClr val="008000"/>
                </a:solidFill>
                <a:ea typeface="ＭＳ Ｐゴシック" panose="020B0600070205080204" pitchFamily="34" charset="-128"/>
              </a:rPr>
              <a:t>Current status // next step</a:t>
            </a:r>
          </a:p>
          <a:p>
            <a:pPr marL="447675" indent="0">
              <a:buFontTx/>
              <a:buNone/>
              <a:defRPr/>
            </a:pPr>
            <a:r>
              <a:rPr lang="en-US" b="1" dirty="0">
                <a:solidFill>
                  <a:srgbClr val="008000"/>
                </a:solidFill>
                <a:ea typeface="ＭＳ Ｐゴシック" panose="020B0600070205080204" pitchFamily="34" charset="-128"/>
              </a:rPr>
              <a:t> </a:t>
            </a:r>
          </a:p>
          <a:p>
            <a:pPr marL="447675" indent="0">
              <a:buFontTx/>
              <a:buNone/>
              <a:defRPr/>
            </a:pPr>
            <a:endParaRPr lang="en-US" dirty="0">
              <a:ea typeface="ＭＳ Ｐゴシック" panose="020B0600070205080204" pitchFamily="34" charset="-128"/>
            </a:endParaRPr>
          </a:p>
          <a:p>
            <a:pPr marL="447675" indent="0">
              <a:buFontTx/>
              <a:buNone/>
              <a:defRPr/>
            </a:pPr>
            <a:endParaRPr lang="en-US" dirty="0">
              <a:ea typeface="ＭＳ Ｐゴシック" panose="020B0600070205080204" pitchFamily="34" charset="-128"/>
            </a:endParaRPr>
          </a:p>
          <a:p>
            <a:pPr marL="447675" indent="0">
              <a:buFontTx/>
              <a:buNone/>
              <a:defRPr/>
            </a:pPr>
            <a:r>
              <a:rPr lang="en-US" dirty="0">
                <a:ea typeface="ＭＳ Ｐゴシック" panose="020B0600070205080204" pitchFamily="34" charset="-128"/>
              </a:rPr>
              <a:t>Title 3</a:t>
            </a:r>
          </a:p>
          <a:p>
            <a:pPr marL="733425" indent="-285750"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rgbClr val="FC8604"/>
                </a:solidFill>
                <a:ea typeface="ＭＳ Ｐゴシック" panose="020B0600070205080204" pitchFamily="34" charset="-128"/>
              </a:rPr>
              <a:t>Current status // next step</a:t>
            </a:r>
          </a:p>
          <a:p>
            <a:pPr marL="733425" indent="-285750">
              <a:buFont typeface="Wingdings" panose="05000000000000000000" pitchFamily="2" charset="2"/>
              <a:buChar char="Ø"/>
              <a:defRPr/>
            </a:pPr>
            <a:endParaRPr lang="en-US" b="1" dirty="0">
              <a:solidFill>
                <a:srgbClr val="008000"/>
              </a:solidFill>
              <a:ea typeface="ＭＳ Ｐゴシック" panose="020B0600070205080204" pitchFamily="34" charset="-128"/>
            </a:endParaRPr>
          </a:p>
          <a:p>
            <a:pPr marL="0" indent="0">
              <a:buFontTx/>
              <a:buNone/>
              <a:defRPr/>
            </a:pPr>
            <a:endParaRPr lang="en-US" dirty="0">
              <a:ea typeface="ＭＳ Ｐゴシック" panose="020B0600070205080204" pitchFamily="34" charset="-128"/>
            </a:endParaRPr>
          </a:p>
          <a:p>
            <a:pPr marL="0" indent="0">
              <a:buFontTx/>
              <a:buNone/>
              <a:defRPr/>
            </a:pPr>
            <a:r>
              <a:rPr lang="en-US" sz="2800" b="1" dirty="0">
                <a:ea typeface="ＭＳ Ｐゴシック" panose="020B0600070205080204" pitchFamily="34" charset="-128"/>
              </a:rPr>
              <a:t>……</a:t>
            </a:r>
          </a:p>
          <a:p>
            <a:pPr marL="0" indent="0">
              <a:buFontTx/>
              <a:buNone/>
              <a:defRPr/>
            </a:pPr>
            <a:endParaRPr lang="en-US" dirty="0">
              <a:ea typeface="ＭＳ Ｐゴシック" panose="020B0600070205080204" pitchFamily="34" charset="-128"/>
            </a:endParaRPr>
          </a:p>
          <a:p>
            <a:pPr marL="0" indent="0">
              <a:buFontTx/>
              <a:buNone/>
              <a:defRPr/>
            </a:pPr>
            <a:endParaRPr lang="en-US" dirty="0">
              <a:ea typeface="ＭＳ Ｐゴシック" panose="020B0600070205080204" pitchFamily="34" charset="-128"/>
            </a:endParaRPr>
          </a:p>
        </p:txBody>
      </p:sp>
      <p:grpSp>
        <p:nvGrpSpPr>
          <p:cNvPr id="6" name="Gruppieren 11">
            <a:extLst>
              <a:ext uri="{FF2B5EF4-FFF2-40B4-BE49-F238E27FC236}">
                <a16:creationId xmlns:a16="http://schemas.microsoft.com/office/drawing/2014/main" id="{B265050E-10FF-4603-A693-A92392C2095B}"/>
              </a:ext>
            </a:extLst>
          </p:cNvPr>
          <p:cNvGrpSpPr>
            <a:grpSpLocks/>
          </p:cNvGrpSpPr>
          <p:nvPr/>
        </p:nvGrpSpPr>
        <p:grpSpPr bwMode="auto">
          <a:xfrm>
            <a:off x="658019" y="1357502"/>
            <a:ext cx="431800" cy="431800"/>
            <a:chOff x="-2052736" y="1484784"/>
            <a:chExt cx="432000" cy="432000"/>
          </a:xfrm>
        </p:grpSpPr>
        <p:sp>
          <p:nvSpPr>
            <p:cNvPr id="7" name="Ellipse 8">
              <a:extLst>
                <a:ext uri="{FF2B5EF4-FFF2-40B4-BE49-F238E27FC236}">
                  <a16:creationId xmlns:a16="http://schemas.microsoft.com/office/drawing/2014/main" id="{DC3FEC50-6438-4CB1-8072-5DDA42E90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52736" y="1484784"/>
              <a:ext cx="432000" cy="432000"/>
            </a:xfrm>
            <a:prstGeom prst="ellipse">
              <a:avLst/>
            </a:prstGeom>
            <a:solidFill>
              <a:srgbClr val="0E87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lnSpc>
                  <a:spcPct val="120000"/>
                </a:lnSpc>
                <a:spcBef>
                  <a:spcPct val="30000"/>
                </a:spcBef>
                <a:spcAft>
                  <a:spcPct val="10000"/>
                </a:spcAft>
                <a:buChar char="•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spcAft>
                  <a:spcPct val="10000"/>
                </a:spcAft>
                <a:buChar char="-"/>
                <a:defRPr sz="28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spcAft>
                  <a:spcPct val="10000"/>
                </a:spcAft>
                <a:buChar char="•"/>
                <a:defRPr sz="24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spcAft>
                  <a:spcPct val="10000"/>
                </a:spcAft>
                <a:buChar char="–"/>
                <a:defRPr sz="20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r" fontAlgn="b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de-DE" altLang="de-DE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feld 10">
              <a:extLst>
                <a:ext uri="{FF2B5EF4-FFF2-40B4-BE49-F238E27FC236}">
                  <a16:creationId xmlns:a16="http://schemas.microsoft.com/office/drawing/2014/main" id="{0D9EFBEA-C100-4B1A-8F64-EC9114C926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998658" y="1491764"/>
              <a:ext cx="2160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20000"/>
                </a:lnSpc>
                <a:spcBef>
                  <a:spcPct val="30000"/>
                </a:spcBef>
                <a:spcAft>
                  <a:spcPct val="10000"/>
                </a:spcAft>
                <a:buChar char="•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spcAft>
                  <a:spcPct val="10000"/>
                </a:spcAft>
                <a:buChar char="-"/>
                <a:defRPr sz="28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spcAft>
                  <a:spcPct val="10000"/>
                </a:spcAft>
                <a:buChar char="•"/>
                <a:defRPr sz="24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spcAft>
                  <a:spcPct val="10000"/>
                </a:spcAft>
                <a:buChar char="–"/>
                <a:defRPr sz="20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de-DE" sz="1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EDFC8F5E-65D3-44CC-AC11-6310BFD5D71F}"/>
              </a:ext>
            </a:extLst>
          </p:cNvPr>
          <p:cNvGrpSpPr/>
          <p:nvPr/>
        </p:nvGrpSpPr>
        <p:grpSpPr>
          <a:xfrm>
            <a:off x="658019" y="4056626"/>
            <a:ext cx="432000" cy="432000"/>
            <a:chOff x="-2052736" y="1484784"/>
            <a:chExt cx="432000" cy="432000"/>
          </a:xfrm>
          <a:solidFill>
            <a:srgbClr val="FF9900"/>
          </a:solidFill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C551B6A5-9A5A-4CDD-9CEC-5F612E31CA89}"/>
                </a:ext>
              </a:extLst>
            </p:cNvPr>
            <p:cNvSpPr/>
            <p:nvPr/>
          </p:nvSpPr>
          <p:spPr>
            <a:xfrm>
              <a:off x="-2052736" y="1484784"/>
              <a:ext cx="432000" cy="432000"/>
            </a:xfrm>
            <a:prstGeom prst="ellipse">
              <a:avLst/>
            </a:prstGeom>
            <a:grpFill/>
          </p:spPr>
          <p:txBody>
            <a:bodyPr wrap="none" anchor="ctr">
              <a:spAutoFit/>
            </a:bodyPr>
            <a:lstStyle/>
            <a:p>
              <a:pPr algn="r" fontAlgn="b"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6918EEA6-DD2F-426D-B04F-ABC5B3C59D67}"/>
                </a:ext>
              </a:extLst>
            </p:cNvPr>
            <p:cNvSpPr txBox="1"/>
            <p:nvPr/>
          </p:nvSpPr>
          <p:spPr>
            <a:xfrm>
              <a:off x="-1998658" y="1491764"/>
              <a:ext cx="216024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3</a:t>
              </a:r>
            </a:p>
          </p:txBody>
        </p:sp>
      </p:grpSp>
      <p:sp>
        <p:nvSpPr>
          <p:cNvPr id="16" name="Rechteck 24">
            <a:extLst>
              <a:ext uri="{FF2B5EF4-FFF2-40B4-BE49-F238E27FC236}">
                <a16:creationId xmlns:a16="http://schemas.microsoft.com/office/drawing/2014/main" id="{B0862B83-E2E3-463A-8660-DC8B6CC52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018" y="1937494"/>
            <a:ext cx="8640763" cy="144462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00000">
                <a:srgbClr val="008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algn="r" fontAlgn="b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hteck 25">
            <a:extLst>
              <a:ext uri="{FF2B5EF4-FFF2-40B4-BE49-F238E27FC236}">
                <a16:creationId xmlns:a16="http://schemas.microsoft.com/office/drawing/2014/main" id="{07A81471-D1C2-44A3-9FDF-16F493764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019" y="3284538"/>
            <a:ext cx="8640762" cy="144462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00000">
                <a:srgbClr val="008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algn="r" fontAlgn="b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hteck 26">
            <a:extLst>
              <a:ext uri="{FF2B5EF4-FFF2-40B4-BE49-F238E27FC236}">
                <a16:creationId xmlns:a16="http://schemas.microsoft.com/office/drawing/2014/main" id="{5206F677-E4BE-402E-9E8C-3017483B6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018" y="4631582"/>
            <a:ext cx="8640762" cy="142875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4999">
                <a:srgbClr val="008000"/>
              </a:gs>
              <a:gs pos="100000">
                <a:srgbClr val="FF99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algn="r" fontAlgn="b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hteck 31">
            <a:extLst>
              <a:ext uri="{FF2B5EF4-FFF2-40B4-BE49-F238E27FC236}">
                <a16:creationId xmlns:a16="http://schemas.microsoft.com/office/drawing/2014/main" id="{D067EF11-C473-493B-8F65-E0294ED71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600" y="2904748"/>
            <a:ext cx="1558131" cy="369332"/>
          </a:xfrm>
          <a:prstGeom prst="rect">
            <a:avLst/>
          </a:prstGeom>
          <a:solidFill>
            <a:schemeClr val="bg1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algn="r" fontAlgn="b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done</a:t>
            </a:r>
          </a:p>
        </p:txBody>
      </p:sp>
      <p:sp>
        <p:nvSpPr>
          <p:cNvPr id="20" name="Rechteck 31">
            <a:extLst>
              <a:ext uri="{FF2B5EF4-FFF2-40B4-BE49-F238E27FC236}">
                <a16:creationId xmlns:a16="http://schemas.microsoft.com/office/drawing/2014/main" id="{5183FE05-85AA-4AD1-B9DF-F267BE003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600" y="4265860"/>
            <a:ext cx="1558131" cy="369332"/>
          </a:xfrm>
          <a:prstGeom prst="rect">
            <a:avLst/>
          </a:prstGeom>
          <a:solidFill>
            <a:schemeClr val="bg1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algn="r" fontAlgn="b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done</a:t>
            </a:r>
          </a:p>
        </p:txBody>
      </p:sp>
      <p:grpSp>
        <p:nvGrpSpPr>
          <p:cNvPr id="21" name="Gruppieren 11">
            <a:extLst>
              <a:ext uri="{FF2B5EF4-FFF2-40B4-BE49-F238E27FC236}">
                <a16:creationId xmlns:a16="http://schemas.microsoft.com/office/drawing/2014/main" id="{346DEC75-E318-4D47-8614-C31F2BFCD0A6}"/>
              </a:ext>
            </a:extLst>
          </p:cNvPr>
          <p:cNvGrpSpPr>
            <a:grpSpLocks/>
          </p:cNvGrpSpPr>
          <p:nvPr/>
        </p:nvGrpSpPr>
        <p:grpSpPr bwMode="auto">
          <a:xfrm>
            <a:off x="658019" y="2670314"/>
            <a:ext cx="431800" cy="431800"/>
            <a:chOff x="-2052736" y="1484784"/>
            <a:chExt cx="432000" cy="432000"/>
          </a:xfrm>
        </p:grpSpPr>
        <p:sp>
          <p:nvSpPr>
            <p:cNvPr id="22" name="Ellipse 8">
              <a:extLst>
                <a:ext uri="{FF2B5EF4-FFF2-40B4-BE49-F238E27FC236}">
                  <a16:creationId xmlns:a16="http://schemas.microsoft.com/office/drawing/2014/main" id="{529049F9-B12A-40A0-AEAE-F3E1F2755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52736" y="1484784"/>
              <a:ext cx="432000" cy="432000"/>
            </a:xfrm>
            <a:prstGeom prst="ellipse">
              <a:avLst/>
            </a:prstGeom>
            <a:solidFill>
              <a:srgbClr val="0E87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lnSpc>
                  <a:spcPct val="120000"/>
                </a:lnSpc>
                <a:spcBef>
                  <a:spcPct val="30000"/>
                </a:spcBef>
                <a:spcAft>
                  <a:spcPct val="10000"/>
                </a:spcAft>
                <a:buChar char="•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spcAft>
                  <a:spcPct val="10000"/>
                </a:spcAft>
                <a:buChar char="-"/>
                <a:defRPr sz="28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spcAft>
                  <a:spcPct val="10000"/>
                </a:spcAft>
                <a:buChar char="•"/>
                <a:defRPr sz="24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spcAft>
                  <a:spcPct val="10000"/>
                </a:spcAft>
                <a:buChar char="–"/>
                <a:defRPr sz="20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r" fontAlgn="b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de-DE" altLang="de-DE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feld 10">
              <a:extLst>
                <a:ext uri="{FF2B5EF4-FFF2-40B4-BE49-F238E27FC236}">
                  <a16:creationId xmlns:a16="http://schemas.microsoft.com/office/drawing/2014/main" id="{1C8B2EB6-C32D-49EE-B561-89BC21772F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998658" y="1491764"/>
              <a:ext cx="216024" cy="369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20000"/>
                </a:lnSpc>
                <a:spcBef>
                  <a:spcPct val="30000"/>
                </a:spcBef>
                <a:spcAft>
                  <a:spcPct val="10000"/>
                </a:spcAft>
                <a:buChar char="•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spcAft>
                  <a:spcPct val="10000"/>
                </a:spcAft>
                <a:buChar char="-"/>
                <a:defRPr sz="28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spcAft>
                  <a:spcPct val="10000"/>
                </a:spcAft>
                <a:buChar char="•"/>
                <a:defRPr sz="24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spcAft>
                  <a:spcPct val="10000"/>
                </a:spcAft>
                <a:buChar char="–"/>
                <a:defRPr sz="20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de-DE" sz="1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543489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/>
              <a:t>	Research questions/topics</a:t>
            </a:r>
            <a:endParaRPr lang="en-US" dirty="0"/>
          </a:p>
        </p:txBody>
      </p:sp>
      <p:sp>
        <p:nvSpPr>
          <p:cNvPr id="5" name="Rechteck 37">
            <a:extLst>
              <a:ext uri="{FF2B5EF4-FFF2-40B4-BE49-F238E27FC236}">
                <a16:creationId xmlns:a16="http://schemas.microsoft.com/office/drawing/2014/main" id="{0FF6D5E9-22C6-4020-B02A-F0B05463A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024" y="5272613"/>
            <a:ext cx="8709025" cy="433387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16000">
                <a:srgbClr val="00B050"/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algn="r" fontAlgn="b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2">
            <a:extLst>
              <a:ext uri="{FF2B5EF4-FFF2-40B4-BE49-F238E27FC236}">
                <a16:creationId xmlns:a16="http://schemas.microsoft.com/office/drawing/2014/main" id="{11D99580-A414-46C2-AEC2-BB80C5C8F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0605" y="5289281"/>
            <a:ext cx="8805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 done       			Next: XXXX</a:t>
            </a:r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8415995A-C9FC-457D-96D5-E32FAD73F7FF}"/>
              </a:ext>
            </a:extLst>
          </p:cNvPr>
          <p:cNvGrpSpPr/>
          <p:nvPr/>
        </p:nvGrpSpPr>
        <p:grpSpPr>
          <a:xfrm>
            <a:off x="608605" y="367576"/>
            <a:ext cx="432000" cy="432000"/>
            <a:chOff x="-2052736" y="1484784"/>
            <a:chExt cx="432000" cy="432000"/>
          </a:xfrm>
          <a:solidFill>
            <a:srgbClr val="FF9900"/>
          </a:solidFill>
        </p:grpSpPr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E2D14E83-A2C0-44EB-939E-E1539A13C983}"/>
                </a:ext>
              </a:extLst>
            </p:cNvPr>
            <p:cNvSpPr/>
            <p:nvPr/>
          </p:nvSpPr>
          <p:spPr>
            <a:xfrm>
              <a:off x="-2052736" y="1484784"/>
              <a:ext cx="432000" cy="432000"/>
            </a:xfrm>
            <a:prstGeom prst="ellipse">
              <a:avLst/>
            </a:prstGeom>
            <a:grpFill/>
          </p:spPr>
          <p:txBody>
            <a:bodyPr wrap="none" anchor="ctr">
              <a:spAutoFit/>
            </a:bodyPr>
            <a:lstStyle/>
            <a:p>
              <a:pPr algn="r" fontAlgn="b"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7E13FBE8-5190-4080-AC27-2A5D5492F51C}"/>
                </a:ext>
              </a:extLst>
            </p:cNvPr>
            <p:cNvSpPr txBox="1"/>
            <p:nvPr/>
          </p:nvSpPr>
          <p:spPr>
            <a:xfrm>
              <a:off x="-1998658" y="1491764"/>
              <a:ext cx="216024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3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EEAE56F-E142-EA48-8633-B7F440E151F3}"/>
              </a:ext>
            </a:extLst>
          </p:cNvPr>
          <p:cNvSpPr txBox="1"/>
          <p:nvPr/>
        </p:nvSpPr>
        <p:spPr>
          <a:xfrm>
            <a:off x="1188720" y="967334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RQ aim: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9138482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/>
              <a:t>Time management</a:t>
            </a:r>
            <a:endParaRPr lang="en-US" dirty="0"/>
          </a:p>
        </p:txBody>
      </p:sp>
      <p:graphicFrame>
        <p:nvGraphicFramePr>
          <p:cNvPr id="49" name="Inhaltsplatzhalter 4"/>
          <p:cNvGraphicFramePr>
            <a:graphicFrameLocks/>
          </p:cNvGraphicFramePr>
          <p:nvPr/>
        </p:nvGraphicFramePr>
        <p:xfrm>
          <a:off x="190495" y="829287"/>
          <a:ext cx="10401304" cy="5183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8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8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87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87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7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87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87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87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87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878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16461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June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July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August 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September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October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November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December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January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February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March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April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May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286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Ind. Project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286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Teaching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407F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407F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407F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407F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407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407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407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985368"/>
                  </a:ext>
                </a:extLst>
              </a:tr>
              <a:tr h="573286">
                <a:tc>
                  <a:txBody>
                    <a:bodyPr/>
                    <a:lstStyle/>
                    <a:p>
                      <a:pPr algn="ctr"/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282449"/>
                  </a:ext>
                </a:extLst>
              </a:tr>
              <a:tr h="573286">
                <a:tc>
                  <a:txBody>
                    <a:bodyPr/>
                    <a:lstStyle/>
                    <a:p>
                      <a:pPr algn="ctr"/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742066"/>
                  </a:ext>
                </a:extLst>
              </a:tr>
              <a:tr h="573286">
                <a:tc>
                  <a:txBody>
                    <a:bodyPr/>
                    <a:lstStyle/>
                    <a:p>
                      <a:pPr algn="ctr"/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634498"/>
                  </a:ext>
                </a:extLst>
              </a:tr>
              <a:tr h="573286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Holiday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747425"/>
                  </a:ext>
                </a:extLst>
              </a:tr>
              <a:tr h="573286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Pubs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618199"/>
                  </a:ext>
                </a:extLst>
              </a:tr>
            </a:tbl>
          </a:graphicData>
        </a:graphic>
      </p:graphicFrame>
      <p:grpSp>
        <p:nvGrpSpPr>
          <p:cNvPr id="50" name="Gruppieren 49"/>
          <p:cNvGrpSpPr/>
          <p:nvPr/>
        </p:nvGrpSpPr>
        <p:grpSpPr>
          <a:xfrm>
            <a:off x="1529258" y="5503496"/>
            <a:ext cx="431139" cy="422997"/>
            <a:chOff x="-2052736" y="1484784"/>
            <a:chExt cx="432000" cy="432000"/>
          </a:xfrm>
        </p:grpSpPr>
        <p:sp>
          <p:nvSpPr>
            <p:cNvPr id="51" name="Ellipse 50"/>
            <p:cNvSpPr/>
            <p:nvPr/>
          </p:nvSpPr>
          <p:spPr>
            <a:xfrm>
              <a:off x="-2052736" y="1484784"/>
              <a:ext cx="432000" cy="432000"/>
            </a:xfrm>
            <a:prstGeom prst="ellipse">
              <a:avLst/>
            </a:prstGeom>
            <a:solidFill>
              <a:srgbClr val="00B050"/>
            </a:solidFill>
          </p:spPr>
          <p:txBody>
            <a:bodyPr wrap="none" rtlCol="0" anchor="ctr">
              <a:spAutoFit/>
            </a:bodyPr>
            <a:lstStyle/>
            <a:p>
              <a:pPr algn="r" fontAlgn="b"/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-1998658" y="1491764"/>
              <a:ext cx="2160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53" name="Gruppieren 52"/>
          <p:cNvGrpSpPr/>
          <p:nvPr/>
        </p:nvGrpSpPr>
        <p:grpSpPr>
          <a:xfrm>
            <a:off x="3068317" y="5494718"/>
            <a:ext cx="431139" cy="422997"/>
            <a:chOff x="-2052736" y="1484784"/>
            <a:chExt cx="432000" cy="432000"/>
          </a:xfrm>
        </p:grpSpPr>
        <p:sp>
          <p:nvSpPr>
            <p:cNvPr id="54" name="Ellipse 53"/>
            <p:cNvSpPr/>
            <p:nvPr/>
          </p:nvSpPr>
          <p:spPr>
            <a:xfrm>
              <a:off x="-2052736" y="1484784"/>
              <a:ext cx="432000" cy="432000"/>
            </a:xfrm>
            <a:prstGeom prst="ellipse">
              <a:avLst/>
            </a:prstGeom>
            <a:solidFill>
              <a:srgbClr val="00B050"/>
            </a:solidFill>
          </p:spPr>
          <p:txBody>
            <a:bodyPr wrap="none" rtlCol="0" anchor="ctr">
              <a:spAutoFit/>
            </a:bodyPr>
            <a:lstStyle/>
            <a:p>
              <a:pPr algn="r" fontAlgn="b"/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-1998658" y="1491764"/>
              <a:ext cx="2160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56" name="Gruppieren 55"/>
          <p:cNvGrpSpPr/>
          <p:nvPr/>
        </p:nvGrpSpPr>
        <p:grpSpPr>
          <a:xfrm>
            <a:off x="295276" y="3248264"/>
            <a:ext cx="431139" cy="422997"/>
            <a:chOff x="-2052736" y="1484784"/>
            <a:chExt cx="432000" cy="432000"/>
          </a:xfrm>
          <a:solidFill>
            <a:srgbClr val="FF9900"/>
          </a:solidFill>
        </p:grpSpPr>
        <p:sp>
          <p:nvSpPr>
            <p:cNvPr id="57" name="Ellipse 56"/>
            <p:cNvSpPr/>
            <p:nvPr/>
          </p:nvSpPr>
          <p:spPr>
            <a:xfrm>
              <a:off x="-2052736" y="1484784"/>
              <a:ext cx="432000" cy="432000"/>
            </a:xfrm>
            <a:prstGeom prst="ellipse">
              <a:avLst/>
            </a:prstGeom>
            <a:grpFill/>
          </p:spPr>
          <p:txBody>
            <a:bodyPr wrap="none" rtlCol="0" anchor="ctr">
              <a:spAutoFit/>
            </a:bodyPr>
            <a:lstStyle/>
            <a:p>
              <a:pPr algn="r" fontAlgn="b"/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Textfeld 57"/>
            <p:cNvSpPr txBox="1"/>
            <p:nvPr/>
          </p:nvSpPr>
          <p:spPr>
            <a:xfrm>
              <a:off x="-1998658" y="1491764"/>
              <a:ext cx="2160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65" name="Gruppieren 64"/>
          <p:cNvGrpSpPr/>
          <p:nvPr/>
        </p:nvGrpSpPr>
        <p:grpSpPr>
          <a:xfrm>
            <a:off x="295274" y="4419001"/>
            <a:ext cx="431139" cy="422997"/>
            <a:chOff x="-2052736" y="1484784"/>
            <a:chExt cx="432000" cy="432000"/>
          </a:xfrm>
          <a:solidFill>
            <a:srgbClr val="FF9900"/>
          </a:solidFill>
        </p:grpSpPr>
        <p:sp>
          <p:nvSpPr>
            <p:cNvPr id="66" name="Ellipse 65"/>
            <p:cNvSpPr/>
            <p:nvPr/>
          </p:nvSpPr>
          <p:spPr>
            <a:xfrm>
              <a:off x="-2052736" y="1484784"/>
              <a:ext cx="432000" cy="432000"/>
            </a:xfrm>
            <a:prstGeom prst="ellipse">
              <a:avLst/>
            </a:prstGeom>
            <a:grpFill/>
          </p:spPr>
          <p:txBody>
            <a:bodyPr wrap="none" rtlCol="0" anchor="ctr">
              <a:spAutoFit/>
            </a:bodyPr>
            <a:lstStyle/>
            <a:p>
              <a:pPr algn="r" fontAlgn="b"/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-1998658" y="1491764"/>
              <a:ext cx="2160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72" name="Textfeld 25"/>
          <p:cNvSpPr txBox="1">
            <a:spLocks noChangeArrowheads="1"/>
          </p:cNvSpPr>
          <p:nvPr/>
        </p:nvSpPr>
        <p:spPr bwMode="auto">
          <a:xfrm>
            <a:off x="5975350" y="467337"/>
            <a:ext cx="1792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</a:t>
            </a:r>
          </a:p>
        </p:txBody>
      </p:sp>
      <p:sp>
        <p:nvSpPr>
          <p:cNvPr id="73" name="Textfeld 26"/>
          <p:cNvSpPr txBox="1">
            <a:spLocks noChangeArrowheads="1"/>
          </p:cNvSpPr>
          <p:nvPr/>
        </p:nvSpPr>
        <p:spPr bwMode="auto">
          <a:xfrm>
            <a:off x="6724650" y="467337"/>
            <a:ext cx="1792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buChar char="•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spcAft>
                <a:spcPct val="10000"/>
              </a:spcAft>
              <a:buChar char="-"/>
              <a:defRPr sz="28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spcAft>
                <a:spcPct val="10000"/>
              </a:spcAft>
              <a:buChar char="•"/>
              <a:defRPr sz="24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spcAft>
                <a:spcPct val="10000"/>
              </a:spcAft>
              <a:buChar char="–"/>
              <a:defRPr sz="20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15000"/>
              </a:spcBef>
              <a:spcAft>
                <a:spcPct val="10000"/>
              </a:spcAft>
              <a:buChar char="»"/>
              <a:defRPr sz="3200">
                <a:solidFill>
                  <a:srgbClr val="3333CC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</a:t>
            </a:r>
          </a:p>
        </p:txBody>
      </p:sp>
      <p:cxnSp>
        <p:nvCxnSpPr>
          <p:cNvPr id="74" name="Gerader Verbinder 27"/>
          <p:cNvCxnSpPr>
            <a:cxnSpLocks noChangeShapeType="1"/>
          </p:cNvCxnSpPr>
          <p:nvPr/>
        </p:nvCxnSpPr>
        <p:spPr bwMode="auto">
          <a:xfrm flipV="1">
            <a:off x="6743700" y="472099"/>
            <a:ext cx="0" cy="323850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318C5416-A0F8-479F-83B9-70AB2217D448}"/>
              </a:ext>
            </a:extLst>
          </p:cNvPr>
          <p:cNvGrpSpPr/>
          <p:nvPr/>
        </p:nvGrpSpPr>
        <p:grpSpPr>
          <a:xfrm>
            <a:off x="294413" y="3800240"/>
            <a:ext cx="432000" cy="432000"/>
            <a:chOff x="-2052736" y="1484784"/>
            <a:chExt cx="432000" cy="432000"/>
          </a:xfrm>
          <a:solidFill>
            <a:srgbClr val="FF9900"/>
          </a:solidFill>
        </p:grpSpPr>
        <p:sp>
          <p:nvSpPr>
            <p:cNvPr id="76" name="Ellipse 75">
              <a:extLst>
                <a:ext uri="{FF2B5EF4-FFF2-40B4-BE49-F238E27FC236}">
                  <a16:creationId xmlns:a16="http://schemas.microsoft.com/office/drawing/2014/main" id="{E3089009-8A05-47FB-93F6-EF35E00F0E42}"/>
                </a:ext>
              </a:extLst>
            </p:cNvPr>
            <p:cNvSpPr/>
            <p:nvPr/>
          </p:nvSpPr>
          <p:spPr>
            <a:xfrm>
              <a:off x="-2052736" y="1484784"/>
              <a:ext cx="432000" cy="432000"/>
            </a:xfrm>
            <a:prstGeom prst="ellipse">
              <a:avLst/>
            </a:prstGeom>
            <a:gradFill>
              <a:gsLst>
                <a:gs pos="50000">
                  <a:srgbClr val="00B050"/>
                </a:gs>
                <a:gs pos="49000">
                  <a:srgbClr val="FF9900"/>
                </a:gs>
              </a:gsLst>
              <a:lin ang="5400000" scaled="0"/>
            </a:gradFill>
          </p:spPr>
          <p:txBody>
            <a:bodyPr wrap="none" anchor="ctr">
              <a:spAutoFit/>
            </a:bodyPr>
            <a:lstStyle/>
            <a:p>
              <a:pPr algn="r" fontAlgn="b"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77" name="Textfeld 76">
              <a:extLst>
                <a:ext uri="{FF2B5EF4-FFF2-40B4-BE49-F238E27FC236}">
                  <a16:creationId xmlns:a16="http://schemas.microsoft.com/office/drawing/2014/main" id="{E4EBB364-3D6B-4148-8C1B-DFD6CDBC4DD6}"/>
                </a:ext>
              </a:extLst>
            </p:cNvPr>
            <p:cNvSpPr txBox="1"/>
            <p:nvPr/>
          </p:nvSpPr>
          <p:spPr>
            <a:xfrm>
              <a:off x="-1998658" y="1491764"/>
              <a:ext cx="216024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976379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/>
              <a:t>Limiting factors</a:t>
            </a:r>
            <a:endParaRPr lang="en-US" dirty="0"/>
          </a:p>
        </p:txBody>
      </p:sp>
      <p:grpSp>
        <p:nvGrpSpPr>
          <p:cNvPr id="5" name="Gruppieren 13">
            <a:extLst>
              <a:ext uri="{FF2B5EF4-FFF2-40B4-BE49-F238E27FC236}">
                <a16:creationId xmlns:a16="http://schemas.microsoft.com/office/drawing/2014/main" id="{41C9A78E-33B6-4163-8DF7-51F4AE1AD6D6}"/>
              </a:ext>
            </a:extLst>
          </p:cNvPr>
          <p:cNvGrpSpPr>
            <a:grpSpLocks/>
          </p:cNvGrpSpPr>
          <p:nvPr/>
        </p:nvGrpSpPr>
        <p:grpSpPr bwMode="auto">
          <a:xfrm>
            <a:off x="695063" y="1070898"/>
            <a:ext cx="431800" cy="431800"/>
            <a:chOff x="-2052736" y="1484784"/>
            <a:chExt cx="432000" cy="432000"/>
          </a:xfrm>
        </p:grpSpPr>
        <p:sp>
          <p:nvSpPr>
            <p:cNvPr id="6" name="Ellipse 14">
              <a:extLst>
                <a:ext uri="{FF2B5EF4-FFF2-40B4-BE49-F238E27FC236}">
                  <a16:creationId xmlns:a16="http://schemas.microsoft.com/office/drawing/2014/main" id="{9F180E19-D2E7-4983-93E1-0BD6AD219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52736" y="1484784"/>
              <a:ext cx="432000" cy="432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lnSpc>
                  <a:spcPct val="120000"/>
                </a:lnSpc>
                <a:spcBef>
                  <a:spcPct val="30000"/>
                </a:spcBef>
                <a:spcAft>
                  <a:spcPct val="10000"/>
                </a:spcAft>
                <a:buChar char="•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spcAft>
                  <a:spcPct val="10000"/>
                </a:spcAft>
                <a:buChar char="-"/>
                <a:defRPr sz="28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spcAft>
                  <a:spcPct val="10000"/>
                </a:spcAft>
                <a:buChar char="•"/>
                <a:defRPr sz="24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spcAft>
                  <a:spcPct val="10000"/>
                </a:spcAft>
                <a:buChar char="–"/>
                <a:defRPr sz="20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r" fontAlgn="b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de-DE" altLang="de-DE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feld 15">
              <a:extLst>
                <a:ext uri="{FF2B5EF4-FFF2-40B4-BE49-F238E27FC236}">
                  <a16:creationId xmlns:a16="http://schemas.microsoft.com/office/drawing/2014/main" id="{0F5985BF-527D-42D4-B554-09979F595D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998658" y="1491764"/>
              <a:ext cx="2160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20000"/>
                </a:lnSpc>
                <a:spcBef>
                  <a:spcPct val="30000"/>
                </a:spcBef>
                <a:spcAft>
                  <a:spcPct val="10000"/>
                </a:spcAft>
                <a:buChar char="•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spcAft>
                  <a:spcPct val="10000"/>
                </a:spcAft>
                <a:buChar char="-"/>
                <a:defRPr sz="28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spcAft>
                  <a:spcPct val="10000"/>
                </a:spcAft>
                <a:buChar char="•"/>
                <a:defRPr sz="24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spcAft>
                  <a:spcPct val="10000"/>
                </a:spcAft>
                <a:buChar char="–"/>
                <a:defRPr sz="20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de-DE" sz="18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8" name="Gruppieren 22">
            <a:extLst>
              <a:ext uri="{FF2B5EF4-FFF2-40B4-BE49-F238E27FC236}">
                <a16:creationId xmlns:a16="http://schemas.microsoft.com/office/drawing/2014/main" id="{73BA5AE8-0036-472A-9182-E5A92D508492}"/>
              </a:ext>
            </a:extLst>
          </p:cNvPr>
          <p:cNvGrpSpPr>
            <a:grpSpLocks/>
          </p:cNvGrpSpPr>
          <p:nvPr/>
        </p:nvGrpSpPr>
        <p:grpSpPr bwMode="auto">
          <a:xfrm>
            <a:off x="695063" y="2415511"/>
            <a:ext cx="431800" cy="431800"/>
            <a:chOff x="-2052736" y="1484784"/>
            <a:chExt cx="432000" cy="432000"/>
          </a:xfrm>
        </p:grpSpPr>
        <p:sp>
          <p:nvSpPr>
            <p:cNvPr id="9" name="Ellipse 23">
              <a:extLst>
                <a:ext uri="{FF2B5EF4-FFF2-40B4-BE49-F238E27FC236}">
                  <a16:creationId xmlns:a16="http://schemas.microsoft.com/office/drawing/2014/main" id="{FA637F16-1D40-4CCA-9668-1FA8542024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52736" y="1484784"/>
              <a:ext cx="432000" cy="432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lnSpc>
                  <a:spcPct val="120000"/>
                </a:lnSpc>
                <a:spcBef>
                  <a:spcPct val="30000"/>
                </a:spcBef>
                <a:spcAft>
                  <a:spcPct val="10000"/>
                </a:spcAft>
                <a:buChar char="•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spcAft>
                  <a:spcPct val="10000"/>
                </a:spcAft>
                <a:buChar char="-"/>
                <a:defRPr sz="28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spcAft>
                  <a:spcPct val="10000"/>
                </a:spcAft>
                <a:buChar char="•"/>
                <a:defRPr sz="24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spcAft>
                  <a:spcPct val="10000"/>
                </a:spcAft>
                <a:buChar char="–"/>
                <a:defRPr sz="20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r" fontAlgn="b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de-DE" altLang="de-DE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feld 24">
              <a:extLst>
                <a:ext uri="{FF2B5EF4-FFF2-40B4-BE49-F238E27FC236}">
                  <a16:creationId xmlns:a16="http://schemas.microsoft.com/office/drawing/2014/main" id="{3CF5F634-554C-4A39-9CC5-F6564D4A7F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998658" y="1491764"/>
              <a:ext cx="2160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20000"/>
                </a:lnSpc>
                <a:spcBef>
                  <a:spcPct val="30000"/>
                </a:spcBef>
                <a:spcAft>
                  <a:spcPct val="10000"/>
                </a:spcAft>
                <a:buChar char="•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spcAft>
                  <a:spcPct val="10000"/>
                </a:spcAft>
                <a:buChar char="-"/>
                <a:defRPr sz="28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spcAft>
                  <a:spcPct val="10000"/>
                </a:spcAft>
                <a:buChar char="•"/>
                <a:defRPr sz="24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spcAft>
                  <a:spcPct val="10000"/>
                </a:spcAft>
                <a:buChar char="–"/>
                <a:defRPr sz="20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5000"/>
                </a:spcBef>
                <a:spcAft>
                  <a:spcPct val="10000"/>
                </a:spcAft>
                <a:buChar char="»"/>
                <a:defRPr sz="3200">
                  <a:solidFill>
                    <a:srgbClr val="3333CC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de-DE" sz="18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1E6C8DD8-9B38-48E5-9706-4E4C30F84A18}"/>
              </a:ext>
            </a:extLst>
          </p:cNvPr>
          <p:cNvGrpSpPr/>
          <p:nvPr/>
        </p:nvGrpSpPr>
        <p:grpSpPr>
          <a:xfrm>
            <a:off x="694755" y="3746500"/>
            <a:ext cx="432000" cy="432000"/>
            <a:chOff x="-2052736" y="1484784"/>
            <a:chExt cx="432000" cy="432000"/>
          </a:xfrm>
          <a:solidFill>
            <a:srgbClr val="FF9900"/>
          </a:solidFill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006E1471-329B-4AD5-9164-EB8C7871CD76}"/>
                </a:ext>
              </a:extLst>
            </p:cNvPr>
            <p:cNvSpPr/>
            <p:nvPr/>
          </p:nvSpPr>
          <p:spPr>
            <a:xfrm>
              <a:off x="-2052736" y="1484784"/>
              <a:ext cx="432000" cy="432000"/>
            </a:xfrm>
            <a:prstGeom prst="ellipse">
              <a:avLst/>
            </a:prstGeom>
            <a:grpFill/>
          </p:spPr>
          <p:txBody>
            <a:bodyPr wrap="none" anchor="ctr">
              <a:spAutoFit/>
            </a:bodyPr>
            <a:lstStyle/>
            <a:p>
              <a:pPr algn="r" fontAlgn="b"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40056DED-B368-4579-8DE5-F909E3853B80}"/>
                </a:ext>
              </a:extLst>
            </p:cNvPr>
            <p:cNvSpPr txBox="1"/>
            <p:nvPr/>
          </p:nvSpPr>
          <p:spPr>
            <a:xfrm>
              <a:off x="-1998658" y="1491764"/>
              <a:ext cx="216024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318C5416-A0F8-479F-83B9-70AB2217D448}"/>
              </a:ext>
            </a:extLst>
          </p:cNvPr>
          <p:cNvGrpSpPr/>
          <p:nvPr/>
        </p:nvGrpSpPr>
        <p:grpSpPr>
          <a:xfrm>
            <a:off x="694755" y="5001920"/>
            <a:ext cx="432000" cy="432000"/>
            <a:chOff x="-2052736" y="1484784"/>
            <a:chExt cx="432000" cy="432000"/>
          </a:xfrm>
          <a:solidFill>
            <a:srgbClr val="FF9900"/>
          </a:solidFill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E3089009-8A05-47FB-93F6-EF35E00F0E42}"/>
                </a:ext>
              </a:extLst>
            </p:cNvPr>
            <p:cNvSpPr/>
            <p:nvPr/>
          </p:nvSpPr>
          <p:spPr>
            <a:xfrm>
              <a:off x="-2052736" y="1484784"/>
              <a:ext cx="432000" cy="432000"/>
            </a:xfrm>
            <a:prstGeom prst="ellipse">
              <a:avLst/>
            </a:prstGeom>
            <a:gradFill>
              <a:gsLst>
                <a:gs pos="50000">
                  <a:srgbClr val="00B050"/>
                </a:gs>
                <a:gs pos="49000">
                  <a:srgbClr val="FF9900"/>
                </a:gs>
              </a:gsLst>
              <a:lin ang="5400000" scaled="0"/>
            </a:gradFill>
          </p:spPr>
          <p:txBody>
            <a:bodyPr wrap="none" anchor="ctr">
              <a:spAutoFit/>
            </a:bodyPr>
            <a:lstStyle/>
            <a:p>
              <a:pPr algn="r" fontAlgn="b"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E4EBB364-3D6B-4148-8C1B-DFD6CDBC4DD6}"/>
                </a:ext>
              </a:extLst>
            </p:cNvPr>
            <p:cNvSpPr txBox="1"/>
            <p:nvPr/>
          </p:nvSpPr>
          <p:spPr>
            <a:xfrm>
              <a:off x="-1998658" y="1491764"/>
              <a:ext cx="216024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19" name="Rechteck 18">
            <a:extLst>
              <a:ext uri="{FF2B5EF4-FFF2-40B4-BE49-F238E27FC236}">
                <a16:creationId xmlns:a16="http://schemas.microsoft.com/office/drawing/2014/main" id="{6508D751-E142-401C-81C4-36F984C96932}"/>
              </a:ext>
            </a:extLst>
          </p:cNvPr>
          <p:cNvSpPr/>
          <p:nvPr/>
        </p:nvSpPr>
        <p:spPr>
          <a:xfrm>
            <a:off x="1180808" y="1097173"/>
            <a:ext cx="8093075" cy="441351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defRPr/>
            </a:pPr>
            <a:r>
              <a:rPr lang="en-US" b="1" kern="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XXXXX</a:t>
            </a: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defRPr/>
            </a:pPr>
            <a:endParaRPr lang="en-US" b="1" kern="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defRPr/>
            </a:pPr>
            <a:endParaRPr lang="en-US" b="1" kern="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defRPr/>
            </a:pPr>
            <a:r>
              <a:rPr lang="en-US" b="1" kern="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XXXXX</a:t>
            </a: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defRPr/>
            </a:pPr>
            <a:endParaRPr lang="en-US" b="1" kern="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defRPr/>
            </a:pPr>
            <a:endParaRPr lang="en-US" b="1" kern="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defRPr/>
            </a:pPr>
            <a:r>
              <a:rPr lang="en-US" b="1" kern="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XXXXX</a:t>
            </a: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defRPr/>
            </a:pPr>
            <a:endParaRPr lang="en-US" b="1" kern="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defRPr/>
            </a:pPr>
            <a:endParaRPr lang="en-US" b="1" kern="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10000"/>
              </a:spcAft>
              <a:defRPr/>
            </a:pPr>
            <a:r>
              <a:rPr lang="en-US" b="1" kern="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XXXXX</a:t>
            </a:r>
          </a:p>
        </p:txBody>
      </p:sp>
    </p:spTree>
    <p:extLst>
      <p:ext uri="{BB962C8B-B14F-4D97-AF65-F5344CB8AC3E}">
        <p14:creationId xmlns:p14="http://schemas.microsoft.com/office/powerpoint/2010/main" val="51133590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40715_Powerpointvorlage_institute">
  <a:themeElements>
    <a:clrScheme name="RWTH Farben">
      <a:dk1>
        <a:sysClr val="windowText" lastClr="000000"/>
      </a:dk1>
      <a:lt1>
        <a:sysClr val="window" lastClr="FFFFFF"/>
      </a:lt1>
      <a:dk2>
        <a:srgbClr val="00549F"/>
      </a:dk2>
      <a:lt2>
        <a:srgbClr val="8EBAE5"/>
      </a:lt2>
      <a:accent1>
        <a:srgbClr val="006165"/>
      </a:accent1>
      <a:accent2>
        <a:srgbClr val="0098A1"/>
      </a:accent2>
      <a:accent3>
        <a:srgbClr val="57AB27"/>
      </a:accent3>
      <a:accent4>
        <a:srgbClr val="BDCD00"/>
      </a:accent4>
      <a:accent5>
        <a:srgbClr val="F6A800"/>
      </a:accent5>
      <a:accent6>
        <a:srgbClr val="CC071E"/>
      </a:accent6>
      <a:hlink>
        <a:srgbClr val="612158"/>
      </a:hlink>
      <a:folHlink>
        <a:srgbClr val="7A6FAC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_Master_RWTH_Institute_addin.potm" id="{0837BC49-7264-48C2-AAF5-DCA3DFDD7462}" vid="{6CDB8236-988B-4A45-A262-D5656478FE2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Präsentation_Master_RWTH_Institute_ohne_addin</Template>
  <TotalTime>0</TotalTime>
  <Words>140</Words>
  <Application>Microsoft Office PowerPoint</Application>
  <PresentationFormat>Custom</PresentationFormat>
  <Paragraphs>85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MS PGothic</vt:lpstr>
      <vt:lpstr>MS PGothic</vt:lpstr>
      <vt:lpstr>Arial</vt:lpstr>
      <vt:lpstr>Calibri</vt:lpstr>
      <vt:lpstr>Symbol</vt:lpstr>
      <vt:lpstr>Times New Roman</vt:lpstr>
      <vt:lpstr>Wingdings</vt:lpstr>
      <vt:lpstr>140715_Powerpointvorlage_institute</vt:lpstr>
      <vt:lpstr>Planning meeting</vt:lpstr>
      <vt:lpstr>Timeline: PhD</vt:lpstr>
      <vt:lpstr>Research questions/topics</vt:lpstr>
      <vt:lpstr> Research questions/topics</vt:lpstr>
      <vt:lpstr>Time management</vt:lpstr>
      <vt:lpstr>Limiting factors</vt:lpstr>
    </vt:vector>
  </TitlesOfParts>
  <Company>MCh, RWTH Aachen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Friederike Wittmers</dc:creator>
  <cp:lastModifiedBy>Michal Fecik</cp:lastModifiedBy>
  <cp:revision>170</cp:revision>
  <cp:lastPrinted>2021-01-04T13:47:56Z</cp:lastPrinted>
  <dcterms:created xsi:type="dcterms:W3CDTF">2015-05-20T12:33:55Z</dcterms:created>
  <dcterms:modified xsi:type="dcterms:W3CDTF">2024-09-18T13:07:06Z</dcterms:modified>
</cp:coreProperties>
</file>